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8895023a2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03559347974ce6"/>
  </p:sldMasterIdLst>
  <p:sldIdLst>
    <p:sldId xmlns:r="http://schemas.openxmlformats.org/officeDocument/2006/relationships" id="256" r:id="Rfe171f4d2aec4125"/>
    <p:sldId xmlns:r="http://schemas.openxmlformats.org/officeDocument/2006/relationships" id="257" r:id="Rf4bffd8e22c5483d"/>
    <p:sldId xmlns:r="http://schemas.openxmlformats.org/officeDocument/2006/relationships" id="258" r:id="Rc865c9f835ab4347"/>
    <p:sldId xmlns:r="http://schemas.openxmlformats.org/officeDocument/2006/relationships" id="259" r:id="R4b7480970cff48a8"/>
    <p:sldId xmlns:r="http://schemas.openxmlformats.org/officeDocument/2006/relationships" id="260" r:id="Rfe8ac84725ed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3559347974ce6" /><Relationship Type="http://schemas.openxmlformats.org/officeDocument/2006/relationships/slide" Target="/ppt/slides/slide1.xml" Id="Rfe171f4d2aec4125" /><Relationship Type="http://schemas.openxmlformats.org/officeDocument/2006/relationships/slide" Target="/ppt/slides/slide2.xml" Id="Rf4bffd8e22c5483d" /><Relationship Type="http://schemas.openxmlformats.org/officeDocument/2006/relationships/slide" Target="/ppt/slides/slide3.xml" Id="Rc865c9f835ab4347" /><Relationship Type="http://schemas.openxmlformats.org/officeDocument/2006/relationships/slide" Target="/ppt/slides/slide4.xml" Id="R4b7480970cff48a8" /><Relationship Type="http://schemas.openxmlformats.org/officeDocument/2006/relationships/slide" Target="/ppt/slides/slide5.xml" Id="Rfe8ac84725ed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b73460e14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b0ac3eed24555" /><Relationship Type="http://schemas.openxmlformats.org/officeDocument/2006/relationships/theme" Target="/ppt/slideMasters/theme/theme1.xml" Id="Rae8240d7fc2743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b0ac3eed2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ea0a6d60147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f4b1d19bd47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865325727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0c0e627ef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fcd431c748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LEVANGER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LEVANGER KOMMUNE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den godes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74052500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postmottak@levanger.kommune.no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www.levanger.kommune.no/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938 587 051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LEVANGER KOMMUNE</a:t>
            </a:r>
          </a:p>
        </p:txBody>
      </p:sp>
    </p:spTree>
  </p:cSld>
  <p:clrMapOvr>
    <a:masterClrMapping xmlns:a="http://schemas.openxmlformats.org/drawingml/2006/main"/>
  </p:clrMapOvr>
</p:sld>
</file>