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d24f68418f44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099575a0c94e86"/>
  </p:sldMasterIdLst>
  <p:sldIdLst>
    <p:sldId xmlns:r="http://schemas.openxmlformats.org/officeDocument/2006/relationships" id="256" r:id="R6efeacea14f74609"/>
    <p:sldId xmlns:r="http://schemas.openxmlformats.org/officeDocument/2006/relationships" id="257" r:id="R77c97c3b024e44a6"/>
    <p:sldId xmlns:r="http://schemas.openxmlformats.org/officeDocument/2006/relationships" id="258" r:id="R332990a6d1b44de0"/>
    <p:sldId xmlns:r="http://schemas.openxmlformats.org/officeDocument/2006/relationships" id="259" r:id="Rd819b2928b2d4290"/>
    <p:sldId xmlns:r="http://schemas.openxmlformats.org/officeDocument/2006/relationships" id="260" r:id="Rfd87069a09624a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99575a0c94e86" /><Relationship Type="http://schemas.openxmlformats.org/officeDocument/2006/relationships/slide" Target="/ppt/slides/slide1.xml" Id="R6efeacea14f74609" /><Relationship Type="http://schemas.openxmlformats.org/officeDocument/2006/relationships/slide" Target="/ppt/slides/slide2.xml" Id="R77c97c3b024e44a6" /><Relationship Type="http://schemas.openxmlformats.org/officeDocument/2006/relationships/slide" Target="/ppt/slides/slide3.xml" Id="R332990a6d1b44de0" /><Relationship Type="http://schemas.openxmlformats.org/officeDocument/2006/relationships/slide" Target="/ppt/slides/slide4.xml" Id="Rd819b2928b2d4290" /><Relationship Type="http://schemas.openxmlformats.org/officeDocument/2006/relationships/slide" Target="/ppt/slides/slide5.xml" Id="Rfd87069a09624a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7ce70d4a60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a99ea808e4514" /><Relationship Type="http://schemas.openxmlformats.org/officeDocument/2006/relationships/theme" Target="/ppt/slideMasters/theme/theme1.xml" Id="Rd200bfbe955542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1a99ea808e45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cc5105eca47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7c49f97344a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4aa0565c54a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d623f327441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e267aa18440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MIDT-NORSK GJENSIDIG BRANNKASSE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MIDT-NORSK GJENSIDIG BRANNKASSE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Kjøpmannsgata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82 36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stjordal@gjensidige.no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gjensidige.no/stjørdal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938 587 140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MIDT-NORSK GJENSIDIG BRANNKASSE</a:t>
            </a:r>
          </a:p>
        </p:txBody>
      </p:sp>
    </p:spTree>
  </p:cSld>
  <p:clrMapOvr>
    <a:masterClrMapping xmlns:a="http://schemas.openxmlformats.org/drawingml/2006/main"/>
  </p:clrMapOvr>
</p:sld>
</file>