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cc55e8f09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0a0772e7149f8"/>
  </p:sldMasterIdLst>
  <p:sldIdLst>
    <p:sldId xmlns:r="http://schemas.openxmlformats.org/officeDocument/2006/relationships" id="256" r:id="R0cd1134014d446ab"/>
    <p:sldId xmlns:r="http://schemas.openxmlformats.org/officeDocument/2006/relationships" id="257" r:id="R3747edf9f5714d74"/>
    <p:sldId xmlns:r="http://schemas.openxmlformats.org/officeDocument/2006/relationships" id="258" r:id="R5276b5d8274349de"/>
    <p:sldId xmlns:r="http://schemas.openxmlformats.org/officeDocument/2006/relationships" id="259" r:id="Raf5adfdb74624a80"/>
    <p:sldId xmlns:r="http://schemas.openxmlformats.org/officeDocument/2006/relationships" id="260" r:id="R031ae7cc0f6b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0a0772e7149f8" /><Relationship Type="http://schemas.openxmlformats.org/officeDocument/2006/relationships/slide" Target="/ppt/slides/slide1.xml" Id="R0cd1134014d446ab" /><Relationship Type="http://schemas.openxmlformats.org/officeDocument/2006/relationships/slide" Target="/ppt/slides/slide2.xml" Id="R3747edf9f5714d74" /><Relationship Type="http://schemas.openxmlformats.org/officeDocument/2006/relationships/slide" Target="/ppt/slides/slide3.xml" Id="R5276b5d8274349de" /><Relationship Type="http://schemas.openxmlformats.org/officeDocument/2006/relationships/slide" Target="/ppt/slides/slide4.xml" Id="Raf5adfdb74624a80" /><Relationship Type="http://schemas.openxmlformats.org/officeDocument/2006/relationships/slide" Target="/ppt/slides/slide5.xml" Id="R031ae7cc0f6b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67e5c462f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38e276064cac" /><Relationship Type="http://schemas.openxmlformats.org/officeDocument/2006/relationships/theme" Target="/ppt/slideMasters/theme/theme1.xml" Id="R4463d345abbd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638e27606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cb46abf0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e45cb956b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06346ba9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1570d11c9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59f1f230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