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067172e7f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92c1f190a4051"/>
  </p:sldMasterIdLst>
  <p:sldIdLst>
    <p:sldId xmlns:r="http://schemas.openxmlformats.org/officeDocument/2006/relationships" id="256" r:id="Rb418bbe151a4400c"/>
    <p:sldId xmlns:r="http://schemas.openxmlformats.org/officeDocument/2006/relationships" id="257" r:id="Rdc9445876c9c4811"/>
    <p:sldId xmlns:r="http://schemas.openxmlformats.org/officeDocument/2006/relationships" id="258" r:id="Rb753b95db753444b"/>
    <p:sldId xmlns:r="http://schemas.openxmlformats.org/officeDocument/2006/relationships" id="259" r:id="Rbf75bc41e99f464e"/>
    <p:sldId xmlns:r="http://schemas.openxmlformats.org/officeDocument/2006/relationships" id="260" r:id="Re30c92f0c13049fd"/>
    <p:sldId xmlns:r="http://schemas.openxmlformats.org/officeDocument/2006/relationships" id="261" r:id="R6973512eec8a45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92c1f190a4051" /><Relationship Type="http://schemas.openxmlformats.org/officeDocument/2006/relationships/slide" Target="/ppt/slides/slide1.xml" Id="Rb418bbe151a4400c" /><Relationship Type="http://schemas.openxmlformats.org/officeDocument/2006/relationships/slide" Target="/ppt/slides/slide2.xml" Id="Rdc9445876c9c4811" /><Relationship Type="http://schemas.openxmlformats.org/officeDocument/2006/relationships/slide" Target="/ppt/slides/slide3.xml" Id="Rb753b95db753444b" /><Relationship Type="http://schemas.openxmlformats.org/officeDocument/2006/relationships/slide" Target="/ppt/slides/slide4.xml" Id="Rbf75bc41e99f464e" /><Relationship Type="http://schemas.openxmlformats.org/officeDocument/2006/relationships/slide" Target="/ppt/slides/slide5.xml" Id="Re30c92f0c13049fd" /><Relationship Type="http://schemas.openxmlformats.org/officeDocument/2006/relationships/slide" Target="/ppt/slides/slide6.xml" Id="R6973512eec8a45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55857a938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a1cb27cd4ef3" /><Relationship Type="http://schemas.openxmlformats.org/officeDocument/2006/relationships/theme" Target="/ppt/slideMasters/theme/theme1.xml" Id="Ra5aacf79b5d5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d3a1cb27cd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427791a5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9ee9550f3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4a8dd7303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bd60a3aa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c80625d9e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0dab9d0ca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565 764 322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3 391 087 432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3 447 846 422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938 651 728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