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c62870684947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0daf0cceda4bd2"/>
  </p:sldMasterIdLst>
  <p:sldIdLst>
    <p:sldId xmlns:r="http://schemas.openxmlformats.org/officeDocument/2006/relationships" id="256" r:id="Rbb9495e16b6e420d"/>
    <p:sldId xmlns:r="http://schemas.openxmlformats.org/officeDocument/2006/relationships" id="257" r:id="R26268b9fa3ac473f"/>
    <p:sldId xmlns:r="http://schemas.openxmlformats.org/officeDocument/2006/relationships" id="258" r:id="Refa4178ad3954515"/>
    <p:sldId xmlns:r="http://schemas.openxmlformats.org/officeDocument/2006/relationships" id="259" r:id="R1f492f16c2ad4cdb"/>
    <p:sldId xmlns:r="http://schemas.openxmlformats.org/officeDocument/2006/relationships" id="260" r:id="R7343e79af59840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0daf0cceda4bd2" /><Relationship Type="http://schemas.openxmlformats.org/officeDocument/2006/relationships/slide" Target="/ppt/slides/slide1.xml" Id="Rbb9495e16b6e420d" /><Relationship Type="http://schemas.openxmlformats.org/officeDocument/2006/relationships/slide" Target="/ppt/slides/slide2.xml" Id="R26268b9fa3ac473f" /><Relationship Type="http://schemas.openxmlformats.org/officeDocument/2006/relationships/slide" Target="/ppt/slides/slide3.xml" Id="Refa4178ad3954515" /><Relationship Type="http://schemas.openxmlformats.org/officeDocument/2006/relationships/slide" Target="/ppt/slides/slide4.xml" Id="R1f492f16c2ad4cdb" /><Relationship Type="http://schemas.openxmlformats.org/officeDocument/2006/relationships/slide" Target="/ppt/slides/slide5.xml" Id="R7343e79af59840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4158866aac41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95ea67918c4ff6" /><Relationship Type="http://schemas.openxmlformats.org/officeDocument/2006/relationships/theme" Target="/ppt/slideMasters/theme/theme1.xml" Id="R9ee18014229442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95ea67918c4f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3816f7a9fb4b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7cc7b938d545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25ab6f01b04c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6c8f763ff742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2a35433df94f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NES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NES KOMMUNE ble etablert [år] og holder til i Årnes.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2150 Årnes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10 40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postmottak@nes.kommune.no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www.nes.kommune.no/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938 679 088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NES KOMMUNE</a:t>
            </a:r>
          </a:p>
        </p:txBody>
      </p:sp>
    </p:spTree>
  </p:cSld>
  <p:clrMapOvr>
    <a:masterClrMapping xmlns:a="http://schemas.openxmlformats.org/drawingml/2006/main"/>
  </p:clrMapOvr>
</p:sld>
</file>