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8afdbc657445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33048fca174d45"/>
  </p:sldMasterIdLst>
  <p:sldIdLst>
    <p:sldId xmlns:r="http://schemas.openxmlformats.org/officeDocument/2006/relationships" id="256" r:id="Rd0bf1cae15614e52"/>
    <p:sldId xmlns:r="http://schemas.openxmlformats.org/officeDocument/2006/relationships" id="257" r:id="R72c29043813a4a9f"/>
    <p:sldId xmlns:r="http://schemas.openxmlformats.org/officeDocument/2006/relationships" id="258" r:id="R892def45c3b74d53"/>
    <p:sldId xmlns:r="http://schemas.openxmlformats.org/officeDocument/2006/relationships" id="259" r:id="R8049f148a5ba455e"/>
    <p:sldId xmlns:r="http://schemas.openxmlformats.org/officeDocument/2006/relationships" id="260" r:id="R44144172de99421d"/>
    <p:sldId xmlns:r="http://schemas.openxmlformats.org/officeDocument/2006/relationships" id="261" r:id="R24768a3e1e4a44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3048fca174d45" /><Relationship Type="http://schemas.openxmlformats.org/officeDocument/2006/relationships/slide" Target="/ppt/slides/slide1.xml" Id="Rd0bf1cae15614e52" /><Relationship Type="http://schemas.openxmlformats.org/officeDocument/2006/relationships/slide" Target="/ppt/slides/slide2.xml" Id="R72c29043813a4a9f" /><Relationship Type="http://schemas.openxmlformats.org/officeDocument/2006/relationships/slide" Target="/ppt/slides/slide3.xml" Id="R892def45c3b74d53" /><Relationship Type="http://schemas.openxmlformats.org/officeDocument/2006/relationships/slide" Target="/ppt/slides/slide4.xml" Id="R8049f148a5ba455e" /><Relationship Type="http://schemas.openxmlformats.org/officeDocument/2006/relationships/slide" Target="/ppt/slides/slide5.xml" Id="R44144172de99421d" /><Relationship Type="http://schemas.openxmlformats.org/officeDocument/2006/relationships/slide" Target="/ppt/slides/slide6.xml" Id="R24768a3e1e4a44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94e7753fe242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6310abe124a68" /><Relationship Type="http://schemas.openxmlformats.org/officeDocument/2006/relationships/theme" Target="/ppt/slideMasters/theme/theme1.xml" Id="Ra8b2a82e770a4e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76310abe124a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6352f7e784e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db9c3fc124b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42601c2b04f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4b28ea2c04a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4072b78c147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4a6e6845d48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LUTHERSK MISJONSSAMBAND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LUTHERSK MISJONSSAMBAND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485 303 005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11 075 243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9 659 956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339 872 611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517 272 980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Sinsenveien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72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okonomi@nlm.no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938 679 177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