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68be2fcd6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c6178977c47cb"/>
  </p:sldMasterIdLst>
  <p:sldIdLst>
    <p:sldId xmlns:r="http://schemas.openxmlformats.org/officeDocument/2006/relationships" id="256" r:id="R8ed0545ce0574ff5"/>
    <p:sldId xmlns:r="http://schemas.openxmlformats.org/officeDocument/2006/relationships" id="257" r:id="R47314285b4b84d70"/>
    <p:sldId xmlns:r="http://schemas.openxmlformats.org/officeDocument/2006/relationships" id="258" r:id="Raf035630806e409c"/>
    <p:sldId xmlns:r="http://schemas.openxmlformats.org/officeDocument/2006/relationships" id="259" r:id="Re99fdcc80d8c4af7"/>
    <p:sldId xmlns:r="http://schemas.openxmlformats.org/officeDocument/2006/relationships" id="260" r:id="R4f36372a7e36451d"/>
    <p:sldId xmlns:r="http://schemas.openxmlformats.org/officeDocument/2006/relationships" id="261" r:id="R50f505d7034f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c6178977c47cb" /><Relationship Type="http://schemas.openxmlformats.org/officeDocument/2006/relationships/slide" Target="/ppt/slides/slide1.xml" Id="R8ed0545ce0574ff5" /><Relationship Type="http://schemas.openxmlformats.org/officeDocument/2006/relationships/slide" Target="/ppt/slides/slide2.xml" Id="R47314285b4b84d70" /><Relationship Type="http://schemas.openxmlformats.org/officeDocument/2006/relationships/slide" Target="/ppt/slides/slide3.xml" Id="Raf035630806e409c" /><Relationship Type="http://schemas.openxmlformats.org/officeDocument/2006/relationships/slide" Target="/ppt/slides/slide4.xml" Id="Re99fdcc80d8c4af7" /><Relationship Type="http://schemas.openxmlformats.org/officeDocument/2006/relationships/slide" Target="/ppt/slides/slide5.xml" Id="R4f36372a7e36451d" /><Relationship Type="http://schemas.openxmlformats.org/officeDocument/2006/relationships/slide" Target="/ppt/slides/slide6.xml" Id="R50f505d7034f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86aeebb23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cf9a4edd4bf1" /><Relationship Type="http://schemas.openxmlformats.org/officeDocument/2006/relationships/theme" Target="/ppt/slideMasters/theme/theme1.xml" Id="R7cc4326be4a6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dcf9a4edd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335e508d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d44c89f52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0dacab6a5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b54c6e0ca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1b685198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deb26c97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