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44798bac0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6b8d9671f4f96"/>
  </p:sldMasterIdLst>
  <p:sldIdLst>
    <p:sldId xmlns:r="http://schemas.openxmlformats.org/officeDocument/2006/relationships" id="256" r:id="R0a0832e8d07442f0"/>
    <p:sldId xmlns:r="http://schemas.openxmlformats.org/officeDocument/2006/relationships" id="257" r:id="R0d53ac3434b84cf7"/>
    <p:sldId xmlns:r="http://schemas.openxmlformats.org/officeDocument/2006/relationships" id="258" r:id="R167879156e9345dc"/>
    <p:sldId xmlns:r="http://schemas.openxmlformats.org/officeDocument/2006/relationships" id="259" r:id="Rdf9f4cd08a0c4c9f"/>
    <p:sldId xmlns:r="http://schemas.openxmlformats.org/officeDocument/2006/relationships" id="260" r:id="R4b5261343788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6b8d9671f4f96" /><Relationship Type="http://schemas.openxmlformats.org/officeDocument/2006/relationships/slide" Target="/ppt/slides/slide1.xml" Id="R0a0832e8d07442f0" /><Relationship Type="http://schemas.openxmlformats.org/officeDocument/2006/relationships/slide" Target="/ppt/slides/slide2.xml" Id="R0d53ac3434b84cf7" /><Relationship Type="http://schemas.openxmlformats.org/officeDocument/2006/relationships/slide" Target="/ppt/slides/slide3.xml" Id="R167879156e9345dc" /><Relationship Type="http://schemas.openxmlformats.org/officeDocument/2006/relationships/slide" Target="/ppt/slides/slide4.xml" Id="Rdf9f4cd08a0c4c9f" /><Relationship Type="http://schemas.openxmlformats.org/officeDocument/2006/relationships/slide" Target="/ppt/slides/slide5.xml" Id="R4b5261343788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011d04f27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e6143bfbe43e7" /><Relationship Type="http://schemas.openxmlformats.org/officeDocument/2006/relationships/theme" Target="/ppt/slideMasters/theme/theme1.xml" Id="R533407db95c9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e6143bfbe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35523df3b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73d9a303b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ce8563c654f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e00bc9c64a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1d47989c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