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07638ee4e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a34ab858a7499c"/>
  </p:sldMasterIdLst>
  <p:sldIdLst>
    <p:sldId xmlns:r="http://schemas.openxmlformats.org/officeDocument/2006/relationships" id="256" r:id="R5e12fd0156c645c3"/>
    <p:sldId xmlns:r="http://schemas.openxmlformats.org/officeDocument/2006/relationships" id="257" r:id="Reeed3979a6e542b7"/>
    <p:sldId xmlns:r="http://schemas.openxmlformats.org/officeDocument/2006/relationships" id="258" r:id="R84a114ffb9dc4cba"/>
    <p:sldId xmlns:r="http://schemas.openxmlformats.org/officeDocument/2006/relationships" id="259" r:id="Re7e90cb935244b7e"/>
    <p:sldId xmlns:r="http://schemas.openxmlformats.org/officeDocument/2006/relationships" id="260" r:id="R0daf1ecaeca24c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34ab858a7499c" /><Relationship Type="http://schemas.openxmlformats.org/officeDocument/2006/relationships/slide" Target="/ppt/slides/slide1.xml" Id="R5e12fd0156c645c3" /><Relationship Type="http://schemas.openxmlformats.org/officeDocument/2006/relationships/slide" Target="/ppt/slides/slide2.xml" Id="Reeed3979a6e542b7" /><Relationship Type="http://schemas.openxmlformats.org/officeDocument/2006/relationships/slide" Target="/ppt/slides/slide3.xml" Id="R84a114ffb9dc4cba" /><Relationship Type="http://schemas.openxmlformats.org/officeDocument/2006/relationships/slide" Target="/ppt/slides/slide4.xml" Id="Re7e90cb935244b7e" /><Relationship Type="http://schemas.openxmlformats.org/officeDocument/2006/relationships/slide" Target="/ppt/slides/slide5.xml" Id="R0daf1ecaeca24c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5bfe50da648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7d503385f4508" /><Relationship Type="http://schemas.openxmlformats.org/officeDocument/2006/relationships/theme" Target="/ppt/slideMasters/theme/theme1.xml" Id="R6df93d5270be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7d503385f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796b5e19d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a6458acf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3d23c89d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934354d51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63377de8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ALSTAHAUG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938 712 441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