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384dd5fd2e44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3d7a1f77d142b9"/>
  </p:sldMasterIdLst>
  <p:sldIdLst>
    <p:sldId xmlns:r="http://schemas.openxmlformats.org/officeDocument/2006/relationships" id="256" r:id="R720cddf2ba304d32"/>
    <p:sldId xmlns:r="http://schemas.openxmlformats.org/officeDocument/2006/relationships" id="257" r:id="R2c8aa040f4194889"/>
    <p:sldId xmlns:r="http://schemas.openxmlformats.org/officeDocument/2006/relationships" id="258" r:id="R069f1914e5454227"/>
    <p:sldId xmlns:r="http://schemas.openxmlformats.org/officeDocument/2006/relationships" id="259" r:id="R707c706242f348a5"/>
    <p:sldId xmlns:r="http://schemas.openxmlformats.org/officeDocument/2006/relationships" id="260" r:id="Rb3830199e3104b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d7a1f77d142b9" /><Relationship Type="http://schemas.openxmlformats.org/officeDocument/2006/relationships/slide" Target="/ppt/slides/slide1.xml" Id="R720cddf2ba304d32" /><Relationship Type="http://schemas.openxmlformats.org/officeDocument/2006/relationships/slide" Target="/ppt/slides/slide2.xml" Id="R2c8aa040f4194889" /><Relationship Type="http://schemas.openxmlformats.org/officeDocument/2006/relationships/slide" Target="/ppt/slides/slide3.xml" Id="R069f1914e5454227" /><Relationship Type="http://schemas.openxmlformats.org/officeDocument/2006/relationships/slide" Target="/ppt/slides/slide4.xml" Id="R707c706242f348a5" /><Relationship Type="http://schemas.openxmlformats.org/officeDocument/2006/relationships/slide" Target="/ppt/slides/slide5.xml" Id="Rb3830199e3104b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231e09c5774d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cb1faac6c40cc" /><Relationship Type="http://schemas.openxmlformats.org/officeDocument/2006/relationships/theme" Target="/ppt/slideMasters/theme/theme1.xml" Id="R70d976c1dc8c45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3cb1faac6c40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799388a9d40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e73334cc3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27470231445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ee31686ce4a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160b3951e4b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KOMMUNE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85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postmottak@melhus.kommune.no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www.melhus.kommune.no/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938 726 027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KOMMUNE</a:t>
            </a:r>
          </a:p>
        </p:txBody>
      </p:sp>
    </p:spTree>
  </p:cSld>
  <p:clrMapOvr>
    <a:masterClrMapping xmlns:a="http://schemas.openxmlformats.org/drawingml/2006/main"/>
  </p:clrMapOvr>
</p:sld>
</file>