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991b5a202348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0290ada7c4c27"/>
  </p:sldMasterIdLst>
  <p:sldIdLst>
    <p:sldId xmlns:r="http://schemas.openxmlformats.org/officeDocument/2006/relationships" id="256" r:id="R8718a77fc1704093"/>
    <p:sldId xmlns:r="http://schemas.openxmlformats.org/officeDocument/2006/relationships" id="257" r:id="Rf2ed8636d90844f1"/>
    <p:sldId xmlns:r="http://schemas.openxmlformats.org/officeDocument/2006/relationships" id="258" r:id="R2d90df1f4f8d431b"/>
    <p:sldId xmlns:r="http://schemas.openxmlformats.org/officeDocument/2006/relationships" id="259" r:id="Rb48366c49b474699"/>
    <p:sldId xmlns:r="http://schemas.openxmlformats.org/officeDocument/2006/relationships" id="260" r:id="Rf48659b7d5424b94"/>
    <p:sldId xmlns:r="http://schemas.openxmlformats.org/officeDocument/2006/relationships" id="261" r:id="R7bacc677e5c3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0290ada7c4c27" /><Relationship Type="http://schemas.openxmlformats.org/officeDocument/2006/relationships/slide" Target="/ppt/slides/slide1.xml" Id="R8718a77fc1704093" /><Relationship Type="http://schemas.openxmlformats.org/officeDocument/2006/relationships/slide" Target="/ppt/slides/slide2.xml" Id="Rf2ed8636d90844f1" /><Relationship Type="http://schemas.openxmlformats.org/officeDocument/2006/relationships/slide" Target="/ppt/slides/slide3.xml" Id="R2d90df1f4f8d431b" /><Relationship Type="http://schemas.openxmlformats.org/officeDocument/2006/relationships/slide" Target="/ppt/slides/slide4.xml" Id="Rb48366c49b474699" /><Relationship Type="http://schemas.openxmlformats.org/officeDocument/2006/relationships/slide" Target="/ppt/slides/slide5.xml" Id="Rf48659b7d5424b94" /><Relationship Type="http://schemas.openxmlformats.org/officeDocument/2006/relationships/slide" Target="/ppt/slides/slide6.xml" Id="R7bacc677e5c3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514b9bda540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90ff36fed4814" /><Relationship Type="http://schemas.openxmlformats.org/officeDocument/2006/relationships/theme" Target="/ppt/slideMasters/theme/theme1.xml" Id="R80673f1f149c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90ff36fed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b3c7bb27748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89170ec9a4e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66f3b4fd44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d1faeb566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14b56481c46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b05145cc4b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INDRE SJØMANNSMISJON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INDRE SJØMANNSMISJON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11 370 694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17 020 850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18 175 825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dism@dism.no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www.dism.no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938 736 170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INDRE SJØMANNSMISJON</a:t>
            </a:r>
          </a:p>
        </p:txBody>
      </p:sp>
    </p:spTree>
  </p:cSld>
  <p:clrMapOvr>
    <a:masterClrMapping xmlns:a="http://schemas.openxmlformats.org/drawingml/2006/main"/>
  </p:clrMapOvr>
</p:sld>
</file>