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6b678ae1a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d2aba94424c54"/>
  </p:sldMasterIdLst>
  <p:sldIdLst>
    <p:sldId xmlns:r="http://schemas.openxmlformats.org/officeDocument/2006/relationships" id="256" r:id="R5a7149ef75084921"/>
    <p:sldId xmlns:r="http://schemas.openxmlformats.org/officeDocument/2006/relationships" id="257" r:id="Rb1de00ebbf04427d"/>
    <p:sldId xmlns:r="http://schemas.openxmlformats.org/officeDocument/2006/relationships" id="258" r:id="Rdd3a249c582c4989"/>
    <p:sldId xmlns:r="http://schemas.openxmlformats.org/officeDocument/2006/relationships" id="259" r:id="Ref6a95d7eceb4881"/>
    <p:sldId xmlns:r="http://schemas.openxmlformats.org/officeDocument/2006/relationships" id="260" r:id="R13baade0794a4588"/>
    <p:sldId xmlns:r="http://schemas.openxmlformats.org/officeDocument/2006/relationships" id="261" r:id="R787d5ab730df4a88"/>
    <p:sldId xmlns:r="http://schemas.openxmlformats.org/officeDocument/2006/relationships" id="262" r:id="R9fa3b573790b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d2aba94424c54" /><Relationship Type="http://schemas.openxmlformats.org/officeDocument/2006/relationships/slide" Target="/ppt/slides/slide1.xml" Id="R5a7149ef75084921" /><Relationship Type="http://schemas.openxmlformats.org/officeDocument/2006/relationships/slide" Target="/ppt/slides/slide2.xml" Id="Rb1de00ebbf04427d" /><Relationship Type="http://schemas.openxmlformats.org/officeDocument/2006/relationships/slide" Target="/ppt/slides/slide3.xml" Id="Rdd3a249c582c4989" /><Relationship Type="http://schemas.openxmlformats.org/officeDocument/2006/relationships/slide" Target="/ppt/slides/slide4.xml" Id="Ref6a95d7eceb4881" /><Relationship Type="http://schemas.openxmlformats.org/officeDocument/2006/relationships/slide" Target="/ppt/slides/slide5.xml" Id="R13baade0794a4588" /><Relationship Type="http://schemas.openxmlformats.org/officeDocument/2006/relationships/slide" Target="/ppt/slides/slide6.xml" Id="R787d5ab730df4a88" /><Relationship Type="http://schemas.openxmlformats.org/officeDocument/2006/relationships/slide" Target="/ppt/slides/slide7.xml" Id="R9fa3b573790b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41bdfe7e6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63abbf0e42b8" /><Relationship Type="http://schemas.openxmlformats.org/officeDocument/2006/relationships/theme" Target="/ppt/slideMasters/theme/theme1.xml" Id="R3715f3588184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263abbf0e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5000586a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010e7a79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06610898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3acd94ee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d006c513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aef358c1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6a952164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