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7518c10de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5cc952fd24267"/>
  </p:sldMasterIdLst>
  <p:sldIdLst>
    <p:sldId xmlns:r="http://schemas.openxmlformats.org/officeDocument/2006/relationships" id="256" r:id="R6ef8c86c5d8f496c"/>
    <p:sldId xmlns:r="http://schemas.openxmlformats.org/officeDocument/2006/relationships" id="257" r:id="Rb091aa91c6d4476d"/>
    <p:sldId xmlns:r="http://schemas.openxmlformats.org/officeDocument/2006/relationships" id="258" r:id="R4dbce8d58cc946d3"/>
    <p:sldId xmlns:r="http://schemas.openxmlformats.org/officeDocument/2006/relationships" id="259" r:id="Ra540bd3cb347400d"/>
    <p:sldId xmlns:r="http://schemas.openxmlformats.org/officeDocument/2006/relationships" id="260" r:id="R8c71afcfdc22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5cc952fd24267" /><Relationship Type="http://schemas.openxmlformats.org/officeDocument/2006/relationships/slide" Target="/ppt/slides/slide1.xml" Id="R6ef8c86c5d8f496c" /><Relationship Type="http://schemas.openxmlformats.org/officeDocument/2006/relationships/slide" Target="/ppt/slides/slide2.xml" Id="Rb091aa91c6d4476d" /><Relationship Type="http://schemas.openxmlformats.org/officeDocument/2006/relationships/slide" Target="/ppt/slides/slide3.xml" Id="R4dbce8d58cc946d3" /><Relationship Type="http://schemas.openxmlformats.org/officeDocument/2006/relationships/slide" Target="/ppt/slides/slide4.xml" Id="Ra540bd3cb347400d" /><Relationship Type="http://schemas.openxmlformats.org/officeDocument/2006/relationships/slide" Target="/ppt/slides/slide5.xml" Id="R8c71afcfdc22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2f6a38899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eabcc3fe34a94" /><Relationship Type="http://schemas.openxmlformats.org/officeDocument/2006/relationships/theme" Target="/ppt/slideMasters/theme/theme1.xml" Id="R111b9a425143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eabcc3fe3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c7576fc0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9ff50219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6216efee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89caa143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771a6a0e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58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skien.postmottak@skien.kommune.no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938 759 839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KOMMUNE</a:t>
            </a:r>
          </a:p>
        </p:txBody>
      </p:sp>
    </p:spTree>
  </p:cSld>
  <p:clrMapOvr>
    <a:masterClrMapping xmlns:a="http://schemas.openxmlformats.org/drawingml/2006/main"/>
  </p:clrMapOvr>
</p:sld>
</file>