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5f4872dc3534d8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f876231c7104a86"/>
  </p:sldMasterIdLst>
  <p:sldIdLst>
    <p:sldId xmlns:r="http://schemas.openxmlformats.org/officeDocument/2006/relationships" id="256" r:id="R4f20c40da6964ea2"/>
    <p:sldId xmlns:r="http://schemas.openxmlformats.org/officeDocument/2006/relationships" id="257" r:id="R5f82d70ab97d4112"/>
    <p:sldId xmlns:r="http://schemas.openxmlformats.org/officeDocument/2006/relationships" id="258" r:id="R9ab095e9f4b24818"/>
    <p:sldId xmlns:r="http://schemas.openxmlformats.org/officeDocument/2006/relationships" id="259" r:id="R16563783d45b4694"/>
    <p:sldId xmlns:r="http://schemas.openxmlformats.org/officeDocument/2006/relationships" id="260" r:id="R0d5c540c57424ec5"/>
    <p:sldId xmlns:r="http://schemas.openxmlformats.org/officeDocument/2006/relationships" id="261" r:id="R913fb64db37e4b4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f876231c7104a86" /><Relationship Type="http://schemas.openxmlformats.org/officeDocument/2006/relationships/slide" Target="/ppt/slides/slide1.xml" Id="R4f20c40da6964ea2" /><Relationship Type="http://schemas.openxmlformats.org/officeDocument/2006/relationships/slide" Target="/ppt/slides/slide2.xml" Id="R5f82d70ab97d4112" /><Relationship Type="http://schemas.openxmlformats.org/officeDocument/2006/relationships/slide" Target="/ppt/slides/slide3.xml" Id="R9ab095e9f4b24818" /><Relationship Type="http://schemas.openxmlformats.org/officeDocument/2006/relationships/slide" Target="/ppt/slides/slide4.xml" Id="R16563783d45b4694" /><Relationship Type="http://schemas.openxmlformats.org/officeDocument/2006/relationships/slide" Target="/ppt/slides/slide5.xml" Id="R0d5c540c57424ec5" /><Relationship Type="http://schemas.openxmlformats.org/officeDocument/2006/relationships/slide" Target="/ppt/slides/slide6.xml" Id="R913fb64db37e4b4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0f98b416ec64b8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d9d2160c8343ae" /><Relationship Type="http://schemas.openxmlformats.org/officeDocument/2006/relationships/theme" Target="/ppt/slideMasters/theme/theme1.xml" Id="Rf67fc1e22d29409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3d9d2160c8343a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1780d17d7b493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d2288620b14ce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ff77aec5074d9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dd02eed410439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75b12c00e24d4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f9d51aa5bc40c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COOP MIDT-NORGE SA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COOP MIDT-NORGE SA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COOP MIDT-NORGE SA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COOP MIDT-NORGE SA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COOP MIDT-NORGE SA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COOP MIDT-NORGE SA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9 488 306 000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271 550 000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499 021 000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6 182 612 000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10 016 530 000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COOP MIDT-NORGE SA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Haakon VII's gate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7041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torbjorn.skei@coop.no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www.coopmidtnorge.no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938 786 054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COOP MIDT-NORGE SA</a:t>
            </a:r>
          </a:p>
        </p:txBody>
      </p:sp>
    </p:spTree>
  </p:cSld>
  <p:clrMapOvr>
    <a:masterClrMapping xmlns:a="http://schemas.openxmlformats.org/drawingml/2006/main"/>
  </p:clrMapOvr>
</p:sld>
</file>