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43261c1d5a40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306b96a1004864"/>
  </p:sldMasterIdLst>
  <p:sldIdLst>
    <p:sldId xmlns:r="http://schemas.openxmlformats.org/officeDocument/2006/relationships" id="256" r:id="R83bb0664afde4186"/>
    <p:sldId xmlns:r="http://schemas.openxmlformats.org/officeDocument/2006/relationships" id="257" r:id="Rdc5d7217a1c44dfe"/>
    <p:sldId xmlns:r="http://schemas.openxmlformats.org/officeDocument/2006/relationships" id="258" r:id="R7df53b75a863437a"/>
    <p:sldId xmlns:r="http://schemas.openxmlformats.org/officeDocument/2006/relationships" id="259" r:id="R3249d3931d2b417c"/>
    <p:sldId xmlns:r="http://schemas.openxmlformats.org/officeDocument/2006/relationships" id="260" r:id="R71300238af064a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306b96a1004864" /><Relationship Type="http://schemas.openxmlformats.org/officeDocument/2006/relationships/slide" Target="/ppt/slides/slide1.xml" Id="R83bb0664afde4186" /><Relationship Type="http://schemas.openxmlformats.org/officeDocument/2006/relationships/slide" Target="/ppt/slides/slide2.xml" Id="Rdc5d7217a1c44dfe" /><Relationship Type="http://schemas.openxmlformats.org/officeDocument/2006/relationships/slide" Target="/ppt/slides/slide3.xml" Id="R7df53b75a863437a" /><Relationship Type="http://schemas.openxmlformats.org/officeDocument/2006/relationships/slide" Target="/ppt/slides/slide4.xml" Id="R3249d3931d2b417c" /><Relationship Type="http://schemas.openxmlformats.org/officeDocument/2006/relationships/slide" Target="/ppt/slides/slide5.xml" Id="R71300238af064a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d7e223c95149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f7cb45d9fe49e4" /><Relationship Type="http://schemas.openxmlformats.org/officeDocument/2006/relationships/theme" Target="/ppt/slideMasters/theme/theme1.xml" Id="Ra717dd55d4e342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f7cb45d9fe49e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5d73ba2e1149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6687de3f746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a00c6285b447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8459d256b45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bc44264e4c4b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SARPSBORG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SARPSBORG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SARPSBORG KOMMUNE ble etablert [år] og holder til i Sarpsborg.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SARPSBORG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SARPSBORG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SARPSBORG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Glengsgata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1706 Sarpsborg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10 80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postmottak@sarpsborg.com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www.sarpsborg.com/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938 801 363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SARPSBORG KOMMUNE</a:t>
            </a:r>
          </a:p>
        </p:txBody>
      </p:sp>
    </p:spTree>
  </p:cSld>
  <p:clrMapOvr>
    <a:masterClrMapping xmlns:a="http://schemas.openxmlformats.org/drawingml/2006/main"/>
  </p:clrMapOvr>
</p:sld>
</file>