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4c4fc8f29148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381bfd950746ee"/>
  </p:sldMasterIdLst>
  <p:sldIdLst>
    <p:sldId xmlns:r="http://schemas.openxmlformats.org/officeDocument/2006/relationships" id="256" r:id="Rb5cc9b1c5aa844f4"/>
    <p:sldId xmlns:r="http://schemas.openxmlformats.org/officeDocument/2006/relationships" id="257" r:id="R2a0a1faf910d46b8"/>
    <p:sldId xmlns:r="http://schemas.openxmlformats.org/officeDocument/2006/relationships" id="258" r:id="R5bc316a885e24650"/>
    <p:sldId xmlns:r="http://schemas.openxmlformats.org/officeDocument/2006/relationships" id="259" r:id="R9e1e0e62fcae4797"/>
    <p:sldId xmlns:r="http://schemas.openxmlformats.org/officeDocument/2006/relationships" id="260" r:id="Rf209a37af1b34aa0"/>
    <p:sldId xmlns:r="http://schemas.openxmlformats.org/officeDocument/2006/relationships" id="261" r:id="R2169d78fe69a4d84"/>
    <p:sldId xmlns:r="http://schemas.openxmlformats.org/officeDocument/2006/relationships" id="262" r:id="Rce47f497460e41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381bfd950746ee" /><Relationship Type="http://schemas.openxmlformats.org/officeDocument/2006/relationships/slide" Target="/ppt/slides/slide1.xml" Id="Rb5cc9b1c5aa844f4" /><Relationship Type="http://schemas.openxmlformats.org/officeDocument/2006/relationships/slide" Target="/ppt/slides/slide2.xml" Id="R2a0a1faf910d46b8" /><Relationship Type="http://schemas.openxmlformats.org/officeDocument/2006/relationships/slide" Target="/ppt/slides/slide3.xml" Id="R5bc316a885e24650" /><Relationship Type="http://schemas.openxmlformats.org/officeDocument/2006/relationships/slide" Target="/ppt/slides/slide4.xml" Id="R9e1e0e62fcae4797" /><Relationship Type="http://schemas.openxmlformats.org/officeDocument/2006/relationships/slide" Target="/ppt/slides/slide5.xml" Id="Rf209a37af1b34aa0" /><Relationship Type="http://schemas.openxmlformats.org/officeDocument/2006/relationships/slide" Target="/ppt/slides/slide6.xml" Id="R2169d78fe69a4d84" /><Relationship Type="http://schemas.openxmlformats.org/officeDocument/2006/relationships/slide" Target="/ppt/slides/slide7.xml" Id="Rce47f497460e41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72deacd44a44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1b0672d914e7a" /><Relationship Type="http://schemas.openxmlformats.org/officeDocument/2006/relationships/theme" Target="/ppt/slideMasters/theme/theme1.xml" Id="R2027c65d4fbd41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51b0672d914e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b048de7b94f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a7232c9784d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9ea0e60334e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197cf711243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9ef611cea45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1c83fbd2f47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22c5bd3e140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AJA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AJA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10 248 798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14 551 203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15 264 228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MARIE JOHNSEN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MIKAEL JOHNSEN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 JENNIE JOHNSEN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Teatergata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98 97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938 938 288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AJA INVEST AS</a:t>
            </a:r>
          </a:p>
        </p:txBody>
      </p:sp>
    </p:spTree>
  </p:cSld>
  <p:clrMapOvr>
    <a:masterClrMapping xmlns:a="http://schemas.openxmlformats.org/drawingml/2006/main"/>
  </p:clrMapOvr>
</p:sld>
</file>