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017a937ce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c54286cc2459b"/>
  </p:sldMasterIdLst>
  <p:sldIdLst>
    <p:sldId xmlns:r="http://schemas.openxmlformats.org/officeDocument/2006/relationships" id="256" r:id="R0f512b6a31434673"/>
    <p:sldId xmlns:r="http://schemas.openxmlformats.org/officeDocument/2006/relationships" id="257" r:id="R94ff58bd148f4770"/>
    <p:sldId xmlns:r="http://schemas.openxmlformats.org/officeDocument/2006/relationships" id="258" r:id="Re561cf0c266644c5"/>
    <p:sldId xmlns:r="http://schemas.openxmlformats.org/officeDocument/2006/relationships" id="259" r:id="R237450cfa7d84f46"/>
    <p:sldId xmlns:r="http://schemas.openxmlformats.org/officeDocument/2006/relationships" id="260" r:id="R36cc6d1721574712"/>
    <p:sldId xmlns:r="http://schemas.openxmlformats.org/officeDocument/2006/relationships" id="261" r:id="Raab0ff3566024502"/>
    <p:sldId xmlns:r="http://schemas.openxmlformats.org/officeDocument/2006/relationships" id="262" r:id="Rbbd3a5fc43cc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c54286cc2459b" /><Relationship Type="http://schemas.openxmlformats.org/officeDocument/2006/relationships/slide" Target="/ppt/slides/slide1.xml" Id="R0f512b6a31434673" /><Relationship Type="http://schemas.openxmlformats.org/officeDocument/2006/relationships/slide" Target="/ppt/slides/slide2.xml" Id="R94ff58bd148f4770" /><Relationship Type="http://schemas.openxmlformats.org/officeDocument/2006/relationships/slide" Target="/ppt/slides/slide3.xml" Id="Re561cf0c266644c5" /><Relationship Type="http://schemas.openxmlformats.org/officeDocument/2006/relationships/slide" Target="/ppt/slides/slide4.xml" Id="R237450cfa7d84f46" /><Relationship Type="http://schemas.openxmlformats.org/officeDocument/2006/relationships/slide" Target="/ppt/slides/slide5.xml" Id="R36cc6d1721574712" /><Relationship Type="http://schemas.openxmlformats.org/officeDocument/2006/relationships/slide" Target="/ppt/slides/slide6.xml" Id="Raab0ff3566024502" /><Relationship Type="http://schemas.openxmlformats.org/officeDocument/2006/relationships/slide" Target="/ppt/slides/slide7.xml" Id="Rbbd3a5fc43cc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7e1df1c58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3d6e4a4e74765" /><Relationship Type="http://schemas.openxmlformats.org/officeDocument/2006/relationships/theme" Target="/ppt/slideMasters/theme/theme1.xml" Id="Rcf2ecfd80bd1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3d6e4a4e7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9f3d1af5d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002ba0d8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534a2178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3e9d278d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e5bcfbf04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51dbbe981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59805f3a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