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85069afde89458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53218d5721f42fe"/>
  </p:sldMasterIdLst>
  <p:sldIdLst>
    <p:sldId xmlns:r="http://schemas.openxmlformats.org/officeDocument/2006/relationships" id="256" r:id="Rd10fc1d91b1c44f4"/>
    <p:sldId xmlns:r="http://schemas.openxmlformats.org/officeDocument/2006/relationships" id="257" r:id="Re7ff1f3b24444fb0"/>
    <p:sldId xmlns:r="http://schemas.openxmlformats.org/officeDocument/2006/relationships" id="258" r:id="R09bf64748479436d"/>
    <p:sldId xmlns:r="http://schemas.openxmlformats.org/officeDocument/2006/relationships" id="259" r:id="R5da23f4579704cf0"/>
    <p:sldId xmlns:r="http://schemas.openxmlformats.org/officeDocument/2006/relationships" id="260" r:id="R1fd6be2d34824793"/>
    <p:sldId xmlns:r="http://schemas.openxmlformats.org/officeDocument/2006/relationships" id="261" r:id="R5f737e27fd4e4a17"/>
    <p:sldId xmlns:r="http://schemas.openxmlformats.org/officeDocument/2006/relationships" id="262" r:id="Ra08e129628e940c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53218d5721f42fe" /><Relationship Type="http://schemas.openxmlformats.org/officeDocument/2006/relationships/slide" Target="/ppt/slides/slide1.xml" Id="Rd10fc1d91b1c44f4" /><Relationship Type="http://schemas.openxmlformats.org/officeDocument/2006/relationships/slide" Target="/ppt/slides/slide2.xml" Id="Re7ff1f3b24444fb0" /><Relationship Type="http://schemas.openxmlformats.org/officeDocument/2006/relationships/slide" Target="/ppt/slides/slide3.xml" Id="R09bf64748479436d" /><Relationship Type="http://schemas.openxmlformats.org/officeDocument/2006/relationships/slide" Target="/ppt/slides/slide4.xml" Id="R5da23f4579704cf0" /><Relationship Type="http://schemas.openxmlformats.org/officeDocument/2006/relationships/slide" Target="/ppt/slides/slide5.xml" Id="R1fd6be2d34824793" /><Relationship Type="http://schemas.openxmlformats.org/officeDocument/2006/relationships/slide" Target="/ppt/slides/slide6.xml" Id="R5f737e27fd4e4a17" /><Relationship Type="http://schemas.openxmlformats.org/officeDocument/2006/relationships/slide" Target="/ppt/slides/slide7.xml" Id="Ra08e129628e940c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048fbf968d642c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d43514a8ef4dd5" /><Relationship Type="http://schemas.openxmlformats.org/officeDocument/2006/relationships/theme" Target="/ppt/slideMasters/theme/theme1.xml" Id="R9f421fb3f5be417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ad43514a8ef4dd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33df4e18f840d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7fc2fcb69242b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c8f596246c4f0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fc00a657624ae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646a4ac825421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1c8fa23f594ff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b2f3d369b3440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ULSMO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ULSMO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ULSMO AS ble etablert [år] og holder til i Ulsteinvik.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ULSMO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ULSMO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ULSMO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5 881 000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−10 879 000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215 120 000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1 475 759 000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1 560 854 000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ULSMO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JUPITER INVEST II AS  –  13,0 %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VEGARD ULSTEIN INVEST II AS  –  13,0 %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AMORIN JUNIOR AS  –  12,3 %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MOGUL INVEST AS  –  12,1 %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TOKA INVEST II AS  –  12,1 %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MOGUL KAPITAL AS  –  7,9 %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ULSMO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Vikemyra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6065 Ulsteinvik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70 00 85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939 320 245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ULSMO AS</a:t>
            </a:r>
          </a:p>
        </p:txBody>
      </p:sp>
    </p:spTree>
  </p:cSld>
  <p:clrMapOvr>
    <a:masterClrMapping xmlns:a="http://schemas.openxmlformats.org/drawingml/2006/main"/>
  </p:clrMapOvr>
</p:sld>
</file>