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bcb926eca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98faa414049c9"/>
  </p:sldMasterIdLst>
  <p:sldIdLst>
    <p:sldId xmlns:r="http://schemas.openxmlformats.org/officeDocument/2006/relationships" id="256" r:id="R3db1e734929240fe"/>
    <p:sldId xmlns:r="http://schemas.openxmlformats.org/officeDocument/2006/relationships" id="257" r:id="R32731acdfcbe49cf"/>
    <p:sldId xmlns:r="http://schemas.openxmlformats.org/officeDocument/2006/relationships" id="258" r:id="R2f1b2e60328b4eed"/>
    <p:sldId xmlns:r="http://schemas.openxmlformats.org/officeDocument/2006/relationships" id="259" r:id="R03265f90fc5f4e9a"/>
    <p:sldId xmlns:r="http://schemas.openxmlformats.org/officeDocument/2006/relationships" id="260" r:id="Rb2dc71d7a0f0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98faa414049c9" /><Relationship Type="http://schemas.openxmlformats.org/officeDocument/2006/relationships/slide" Target="/ppt/slides/slide1.xml" Id="R3db1e734929240fe" /><Relationship Type="http://schemas.openxmlformats.org/officeDocument/2006/relationships/slide" Target="/ppt/slides/slide2.xml" Id="R32731acdfcbe49cf" /><Relationship Type="http://schemas.openxmlformats.org/officeDocument/2006/relationships/slide" Target="/ppt/slides/slide3.xml" Id="R2f1b2e60328b4eed" /><Relationship Type="http://schemas.openxmlformats.org/officeDocument/2006/relationships/slide" Target="/ppt/slides/slide4.xml" Id="R03265f90fc5f4e9a" /><Relationship Type="http://schemas.openxmlformats.org/officeDocument/2006/relationships/slide" Target="/ppt/slides/slide5.xml" Id="Rb2dc71d7a0f0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30bb34d83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8941a8274cb5" /><Relationship Type="http://schemas.openxmlformats.org/officeDocument/2006/relationships/theme" Target="/ppt/slideMasters/theme/theme1.xml" Id="R7e32f04a5d5d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78941a827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50681329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894b7d67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4d255e4e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e64021c5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af84e983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