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4db0d73485e4be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8fbd27cdbf34a27"/>
  </p:sldMasterIdLst>
  <p:sldIdLst>
    <p:sldId xmlns:r="http://schemas.openxmlformats.org/officeDocument/2006/relationships" id="256" r:id="R33a042f514ca4b77"/>
    <p:sldId xmlns:r="http://schemas.openxmlformats.org/officeDocument/2006/relationships" id="257" r:id="R4bdccfff10de46e0"/>
    <p:sldId xmlns:r="http://schemas.openxmlformats.org/officeDocument/2006/relationships" id="258" r:id="Rdab7c6af0ab441bd"/>
    <p:sldId xmlns:r="http://schemas.openxmlformats.org/officeDocument/2006/relationships" id="259" r:id="R6b0484ed48264449"/>
    <p:sldId xmlns:r="http://schemas.openxmlformats.org/officeDocument/2006/relationships" id="260" r:id="R11c4322460d84d06"/>
    <p:sldId xmlns:r="http://schemas.openxmlformats.org/officeDocument/2006/relationships" id="261" r:id="R7d2950c421474fa3"/>
    <p:sldId xmlns:r="http://schemas.openxmlformats.org/officeDocument/2006/relationships" id="262" r:id="R23721b877d234d6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8fbd27cdbf34a27" /><Relationship Type="http://schemas.openxmlformats.org/officeDocument/2006/relationships/slide" Target="/ppt/slides/slide1.xml" Id="R33a042f514ca4b77" /><Relationship Type="http://schemas.openxmlformats.org/officeDocument/2006/relationships/slide" Target="/ppt/slides/slide2.xml" Id="R4bdccfff10de46e0" /><Relationship Type="http://schemas.openxmlformats.org/officeDocument/2006/relationships/slide" Target="/ppt/slides/slide3.xml" Id="Rdab7c6af0ab441bd" /><Relationship Type="http://schemas.openxmlformats.org/officeDocument/2006/relationships/slide" Target="/ppt/slides/slide4.xml" Id="R6b0484ed48264449" /><Relationship Type="http://schemas.openxmlformats.org/officeDocument/2006/relationships/slide" Target="/ppt/slides/slide5.xml" Id="R11c4322460d84d06" /><Relationship Type="http://schemas.openxmlformats.org/officeDocument/2006/relationships/slide" Target="/ppt/slides/slide6.xml" Id="R7d2950c421474fa3" /><Relationship Type="http://schemas.openxmlformats.org/officeDocument/2006/relationships/slide" Target="/ppt/slides/slide7.xml" Id="R23721b877d234d6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55d44ee0dc3481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df270e17b54663" /><Relationship Type="http://schemas.openxmlformats.org/officeDocument/2006/relationships/theme" Target="/ppt/slideMasters/theme/theme1.xml" Id="R09a9a3b0ebc3460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9df270e17b5466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99d9e82958498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391057299c49e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26459644224d3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63e694ba814f5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22170b4d5940b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f948e9b4c248f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a9b38c84b34a3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NBO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NBO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NBO INVEST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NBO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NBO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NBO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−544 473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1 856 475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22 783 784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22 787 387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NBO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JAN JOHANNESSEN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LISE JOHANNESSEN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NBO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Storåsveien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1169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939 342 575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NBO INVEST AS</a:t>
            </a:r>
          </a:p>
        </p:txBody>
      </p:sp>
    </p:spTree>
  </p:cSld>
  <p:clrMapOvr>
    <a:masterClrMapping xmlns:a="http://schemas.openxmlformats.org/drawingml/2006/main"/>
  </p:clrMapOvr>
</p:sld>
</file>