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c35294fad84b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55dda6dc744b9d"/>
  </p:sldMasterIdLst>
  <p:sldIdLst>
    <p:sldId xmlns:r="http://schemas.openxmlformats.org/officeDocument/2006/relationships" id="256" r:id="R32fb6082716d4c23"/>
    <p:sldId xmlns:r="http://schemas.openxmlformats.org/officeDocument/2006/relationships" id="257" r:id="Raa47e3cf4db74083"/>
    <p:sldId xmlns:r="http://schemas.openxmlformats.org/officeDocument/2006/relationships" id="258" r:id="Rdd2e18cdbc84433c"/>
    <p:sldId xmlns:r="http://schemas.openxmlformats.org/officeDocument/2006/relationships" id="259" r:id="R8364e9477edc414a"/>
    <p:sldId xmlns:r="http://schemas.openxmlformats.org/officeDocument/2006/relationships" id="260" r:id="R1bf0867bca1347e0"/>
    <p:sldId xmlns:r="http://schemas.openxmlformats.org/officeDocument/2006/relationships" id="261" r:id="Rc5230c1d0e904a2f"/>
    <p:sldId xmlns:r="http://schemas.openxmlformats.org/officeDocument/2006/relationships" id="262" r:id="R3bbc71a2e7d242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55dda6dc744b9d" /><Relationship Type="http://schemas.openxmlformats.org/officeDocument/2006/relationships/slide" Target="/ppt/slides/slide1.xml" Id="R32fb6082716d4c23" /><Relationship Type="http://schemas.openxmlformats.org/officeDocument/2006/relationships/slide" Target="/ppt/slides/slide2.xml" Id="Raa47e3cf4db74083" /><Relationship Type="http://schemas.openxmlformats.org/officeDocument/2006/relationships/slide" Target="/ppt/slides/slide3.xml" Id="Rdd2e18cdbc84433c" /><Relationship Type="http://schemas.openxmlformats.org/officeDocument/2006/relationships/slide" Target="/ppt/slides/slide4.xml" Id="R8364e9477edc414a" /><Relationship Type="http://schemas.openxmlformats.org/officeDocument/2006/relationships/slide" Target="/ppt/slides/slide5.xml" Id="R1bf0867bca1347e0" /><Relationship Type="http://schemas.openxmlformats.org/officeDocument/2006/relationships/slide" Target="/ppt/slides/slide6.xml" Id="Rc5230c1d0e904a2f" /><Relationship Type="http://schemas.openxmlformats.org/officeDocument/2006/relationships/slide" Target="/ppt/slides/slide7.xml" Id="R3bbc71a2e7d242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ae08b265f9e4b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629cbc6fe4b0f" /><Relationship Type="http://schemas.openxmlformats.org/officeDocument/2006/relationships/theme" Target="/ppt/slideMasters/theme/theme1.xml" Id="R95f2ef56d6f74d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40629cbc6fe4b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a44032fb464e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9e3d52740d43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01badebae74f3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4c5b4ff7848d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3dfc39902a407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af6b86d2ab479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90397e15384d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JOHNSEN ASFALT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JOHNSEN ASFALT AS ble etablert [år] og holder til i Kleppe.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4 590 299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1 520 431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1 735 470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14 698 581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15 811 555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ODDVAR JOHNSEN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ASFALT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Lensmann Carlsens veg 74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4350 Kleppe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939 361 146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JOHNSEN ASFALT AS</a:t>
            </a:r>
          </a:p>
        </p:txBody>
      </p:sp>
    </p:spTree>
  </p:cSld>
  <p:clrMapOvr>
    <a:masterClrMapping xmlns:a="http://schemas.openxmlformats.org/drawingml/2006/main"/>
  </p:clrMapOvr>
</p:sld>
</file>