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39478e936847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f306a10a534019"/>
  </p:sldMasterIdLst>
  <p:sldIdLst>
    <p:sldId xmlns:r="http://schemas.openxmlformats.org/officeDocument/2006/relationships" id="256" r:id="Rf115771176d14594"/>
    <p:sldId xmlns:r="http://schemas.openxmlformats.org/officeDocument/2006/relationships" id="257" r:id="Rdce626053e604504"/>
    <p:sldId xmlns:r="http://schemas.openxmlformats.org/officeDocument/2006/relationships" id="258" r:id="Rfd94ea461bee47e4"/>
    <p:sldId xmlns:r="http://schemas.openxmlformats.org/officeDocument/2006/relationships" id="259" r:id="Ra45655bbbaa44ee3"/>
    <p:sldId xmlns:r="http://schemas.openxmlformats.org/officeDocument/2006/relationships" id="260" r:id="Rfbb9ef2255ab45ce"/>
    <p:sldId xmlns:r="http://schemas.openxmlformats.org/officeDocument/2006/relationships" id="261" r:id="R1ed203c2bfdd4c2a"/>
    <p:sldId xmlns:r="http://schemas.openxmlformats.org/officeDocument/2006/relationships" id="262" r:id="Rb65ae6be91a24a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f306a10a534019" /><Relationship Type="http://schemas.openxmlformats.org/officeDocument/2006/relationships/slide" Target="/ppt/slides/slide1.xml" Id="Rf115771176d14594" /><Relationship Type="http://schemas.openxmlformats.org/officeDocument/2006/relationships/slide" Target="/ppt/slides/slide2.xml" Id="Rdce626053e604504" /><Relationship Type="http://schemas.openxmlformats.org/officeDocument/2006/relationships/slide" Target="/ppt/slides/slide3.xml" Id="Rfd94ea461bee47e4" /><Relationship Type="http://schemas.openxmlformats.org/officeDocument/2006/relationships/slide" Target="/ppt/slides/slide4.xml" Id="Ra45655bbbaa44ee3" /><Relationship Type="http://schemas.openxmlformats.org/officeDocument/2006/relationships/slide" Target="/ppt/slides/slide5.xml" Id="Rfbb9ef2255ab45ce" /><Relationship Type="http://schemas.openxmlformats.org/officeDocument/2006/relationships/slide" Target="/ppt/slides/slide6.xml" Id="R1ed203c2bfdd4c2a" /><Relationship Type="http://schemas.openxmlformats.org/officeDocument/2006/relationships/slide" Target="/ppt/slides/slide7.xml" Id="Rb65ae6be91a24a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f7a69d54fc42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d91167f6041a3" /><Relationship Type="http://schemas.openxmlformats.org/officeDocument/2006/relationships/theme" Target="/ppt/slideMasters/theme/theme1.xml" Id="Rf190cc97893147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d91167f60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126ccef50a4f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ce115c32aa4d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a97434ec54e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4d75899cf240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6b8b1485e40f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c739e3d6b4f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e364dc554e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PICO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276 398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16 068 322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79 906 504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87 951 202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 WIKBORG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UNO WIKBORG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67530664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939 458 875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PICO AS</a:t>
            </a:r>
          </a:p>
        </p:txBody>
      </p:sp>
    </p:spTree>
  </p:cSld>
  <p:clrMapOvr>
    <a:masterClrMapping xmlns:a="http://schemas.openxmlformats.org/drawingml/2006/main"/>
  </p:clrMapOvr>
</p:sld>
</file>