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6c7f22101942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9e728c097c4f6b"/>
  </p:sldMasterIdLst>
  <p:sldIdLst>
    <p:sldId xmlns:r="http://schemas.openxmlformats.org/officeDocument/2006/relationships" id="256" r:id="R2227a9867f6b4a6d"/>
    <p:sldId xmlns:r="http://schemas.openxmlformats.org/officeDocument/2006/relationships" id="257" r:id="R8a54fd5c49e3499f"/>
    <p:sldId xmlns:r="http://schemas.openxmlformats.org/officeDocument/2006/relationships" id="258" r:id="R5c411c525eb34e94"/>
    <p:sldId xmlns:r="http://schemas.openxmlformats.org/officeDocument/2006/relationships" id="259" r:id="R969b3e33da634d22"/>
    <p:sldId xmlns:r="http://schemas.openxmlformats.org/officeDocument/2006/relationships" id="260" r:id="R16d12151d89c44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9e728c097c4f6b" /><Relationship Type="http://schemas.openxmlformats.org/officeDocument/2006/relationships/slide" Target="/ppt/slides/slide1.xml" Id="R2227a9867f6b4a6d" /><Relationship Type="http://schemas.openxmlformats.org/officeDocument/2006/relationships/slide" Target="/ppt/slides/slide2.xml" Id="R8a54fd5c49e3499f" /><Relationship Type="http://schemas.openxmlformats.org/officeDocument/2006/relationships/slide" Target="/ppt/slides/slide3.xml" Id="R5c411c525eb34e94" /><Relationship Type="http://schemas.openxmlformats.org/officeDocument/2006/relationships/slide" Target="/ppt/slides/slide4.xml" Id="R969b3e33da634d22" /><Relationship Type="http://schemas.openxmlformats.org/officeDocument/2006/relationships/slide" Target="/ppt/slides/slide5.xml" Id="R16d12151d89c44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784a2582be4d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78e6b733447a2" /><Relationship Type="http://schemas.openxmlformats.org/officeDocument/2006/relationships/theme" Target="/ppt/slideMasters/theme/theme1.xml" Id="Ra0ddc27405af48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678e6b733447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b78cb0ad84d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54b91815746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a31f329a341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b85d2d6404f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1474cc92248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ØRSTA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ØRSTA KOMMUNE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postmottak@orsta.kommune.no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www.orsta.kommune.no/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939 461 450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