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cfb02165d94f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73cde1ae074767"/>
  </p:sldMasterIdLst>
  <p:sldIdLst>
    <p:sldId xmlns:r="http://schemas.openxmlformats.org/officeDocument/2006/relationships" id="256" r:id="R416afa3fb1c244e0"/>
    <p:sldId xmlns:r="http://schemas.openxmlformats.org/officeDocument/2006/relationships" id="257" r:id="R423db6e0d9054386"/>
    <p:sldId xmlns:r="http://schemas.openxmlformats.org/officeDocument/2006/relationships" id="258" r:id="R6fd65b7b40e8481b"/>
    <p:sldId xmlns:r="http://schemas.openxmlformats.org/officeDocument/2006/relationships" id="259" r:id="Raa42265ae43d4242"/>
    <p:sldId xmlns:r="http://schemas.openxmlformats.org/officeDocument/2006/relationships" id="260" r:id="R6c0927e91ba44051"/>
    <p:sldId xmlns:r="http://schemas.openxmlformats.org/officeDocument/2006/relationships" id="261" r:id="R49a399f2f65a48af"/>
    <p:sldId xmlns:r="http://schemas.openxmlformats.org/officeDocument/2006/relationships" id="262" r:id="Rdb343008b1214e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73cde1ae074767" /><Relationship Type="http://schemas.openxmlformats.org/officeDocument/2006/relationships/slide" Target="/ppt/slides/slide1.xml" Id="R416afa3fb1c244e0" /><Relationship Type="http://schemas.openxmlformats.org/officeDocument/2006/relationships/slide" Target="/ppt/slides/slide2.xml" Id="R423db6e0d9054386" /><Relationship Type="http://schemas.openxmlformats.org/officeDocument/2006/relationships/slide" Target="/ppt/slides/slide3.xml" Id="R6fd65b7b40e8481b" /><Relationship Type="http://schemas.openxmlformats.org/officeDocument/2006/relationships/slide" Target="/ppt/slides/slide4.xml" Id="Raa42265ae43d4242" /><Relationship Type="http://schemas.openxmlformats.org/officeDocument/2006/relationships/slide" Target="/ppt/slides/slide5.xml" Id="R6c0927e91ba44051" /><Relationship Type="http://schemas.openxmlformats.org/officeDocument/2006/relationships/slide" Target="/ppt/slides/slide6.xml" Id="R49a399f2f65a48af" /><Relationship Type="http://schemas.openxmlformats.org/officeDocument/2006/relationships/slide" Target="/ppt/slides/slide7.xml" Id="Rdb343008b1214e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9e2bdde69a40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67ce5669544d7" /><Relationship Type="http://schemas.openxmlformats.org/officeDocument/2006/relationships/theme" Target="/ppt/slideMasters/theme/theme1.xml" Id="R9bf48d0da9724a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167ce5669544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14ae25df141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9a8f7b52a49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1e2d1baed40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9a206f40949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af766562647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d8b5fe13e4f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e07a966b443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KRONEN GAARD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KRONEN GAARD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30 112 286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987 346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−1 329 802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8 895 026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54 800 861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KRONENGRUPPEN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60 83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salg@kronen-gaard.no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939 522 352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 GAARD AS</a:t>
            </a:r>
          </a:p>
        </p:txBody>
      </p:sp>
    </p:spTree>
  </p:cSld>
  <p:clrMapOvr>
    <a:masterClrMapping xmlns:a="http://schemas.openxmlformats.org/drawingml/2006/main"/>
  </p:clrMapOvr>
</p:sld>
</file>