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9f5ac625b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4f8cfc7eb44f0"/>
  </p:sldMasterIdLst>
  <p:sldIdLst>
    <p:sldId xmlns:r="http://schemas.openxmlformats.org/officeDocument/2006/relationships" id="256" r:id="Rff4de437f9374575"/>
    <p:sldId xmlns:r="http://schemas.openxmlformats.org/officeDocument/2006/relationships" id="257" r:id="R554956828a664011"/>
    <p:sldId xmlns:r="http://schemas.openxmlformats.org/officeDocument/2006/relationships" id="258" r:id="R40654a297af94216"/>
    <p:sldId xmlns:r="http://schemas.openxmlformats.org/officeDocument/2006/relationships" id="259" r:id="Rf1879ebe3ef44f24"/>
    <p:sldId xmlns:r="http://schemas.openxmlformats.org/officeDocument/2006/relationships" id="260" r:id="R4ac3768c8282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4f8cfc7eb44f0" /><Relationship Type="http://schemas.openxmlformats.org/officeDocument/2006/relationships/slide" Target="/ppt/slides/slide1.xml" Id="Rff4de437f9374575" /><Relationship Type="http://schemas.openxmlformats.org/officeDocument/2006/relationships/slide" Target="/ppt/slides/slide2.xml" Id="R554956828a664011" /><Relationship Type="http://schemas.openxmlformats.org/officeDocument/2006/relationships/slide" Target="/ppt/slides/slide3.xml" Id="R40654a297af94216" /><Relationship Type="http://schemas.openxmlformats.org/officeDocument/2006/relationships/slide" Target="/ppt/slides/slide4.xml" Id="Rf1879ebe3ef44f24" /><Relationship Type="http://schemas.openxmlformats.org/officeDocument/2006/relationships/slide" Target="/ppt/slides/slide5.xml" Id="R4ac3768c8282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3fe9c84b1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15c7269b43a9" /><Relationship Type="http://schemas.openxmlformats.org/officeDocument/2006/relationships/theme" Target="/ppt/slideMasters/theme/theme1.xml" Id="R8c59147a59e9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915c7269b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8c6471d9f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2dca32c9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e0bde942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93a7418c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8ec2024a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06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