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30ce66ce344a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24903440b74214"/>
  </p:sldMasterIdLst>
  <p:sldIdLst>
    <p:sldId xmlns:r="http://schemas.openxmlformats.org/officeDocument/2006/relationships" id="256" r:id="Rd62cbb2e87a04716"/>
    <p:sldId xmlns:r="http://schemas.openxmlformats.org/officeDocument/2006/relationships" id="257" r:id="R9890a8a5486c48ad"/>
    <p:sldId xmlns:r="http://schemas.openxmlformats.org/officeDocument/2006/relationships" id="258" r:id="R311a37ae6ca54690"/>
    <p:sldId xmlns:r="http://schemas.openxmlformats.org/officeDocument/2006/relationships" id="259" r:id="R2b0ac0c7745341fa"/>
    <p:sldId xmlns:r="http://schemas.openxmlformats.org/officeDocument/2006/relationships" id="260" r:id="R04ddb2da07b84bbf"/>
    <p:sldId xmlns:r="http://schemas.openxmlformats.org/officeDocument/2006/relationships" id="261" r:id="R44019ff9bcca488d"/>
    <p:sldId xmlns:r="http://schemas.openxmlformats.org/officeDocument/2006/relationships" id="262" r:id="Rda9038996de942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4903440b74214" /><Relationship Type="http://schemas.openxmlformats.org/officeDocument/2006/relationships/slide" Target="/ppt/slides/slide1.xml" Id="Rd62cbb2e87a04716" /><Relationship Type="http://schemas.openxmlformats.org/officeDocument/2006/relationships/slide" Target="/ppt/slides/slide2.xml" Id="R9890a8a5486c48ad" /><Relationship Type="http://schemas.openxmlformats.org/officeDocument/2006/relationships/slide" Target="/ppt/slides/slide3.xml" Id="R311a37ae6ca54690" /><Relationship Type="http://schemas.openxmlformats.org/officeDocument/2006/relationships/slide" Target="/ppt/slides/slide4.xml" Id="R2b0ac0c7745341fa" /><Relationship Type="http://schemas.openxmlformats.org/officeDocument/2006/relationships/slide" Target="/ppt/slides/slide5.xml" Id="R04ddb2da07b84bbf" /><Relationship Type="http://schemas.openxmlformats.org/officeDocument/2006/relationships/slide" Target="/ppt/slides/slide6.xml" Id="R44019ff9bcca488d" /><Relationship Type="http://schemas.openxmlformats.org/officeDocument/2006/relationships/slide" Target="/ppt/slides/slide7.xml" Id="Rda9038996de942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00b7819ee847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793df2551451b" /><Relationship Type="http://schemas.openxmlformats.org/officeDocument/2006/relationships/theme" Target="/ppt/slideMasters/theme/theme1.xml" Id="R7286349c7d4849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0793df255145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b9c412af445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9dd0ed0e045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2ea97459444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02f230c114c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b9e9c306b4b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e3dc0f9c14a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a1169933e4b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SOLLERUD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SOLLERUD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244 840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65 560 036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69 836 978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MORTEN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FREDRIK WINTHER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HANNE WINTHER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MONA HAFSTAD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2G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939 704 361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