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d3777da8dbe401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8fd7143a3ed42a7"/>
  </p:sldMasterIdLst>
  <p:sldIdLst>
    <p:sldId xmlns:r="http://schemas.openxmlformats.org/officeDocument/2006/relationships" id="256" r:id="R9e36f16e42be4673"/>
    <p:sldId xmlns:r="http://schemas.openxmlformats.org/officeDocument/2006/relationships" id="257" r:id="R999b79bdf6444f13"/>
    <p:sldId xmlns:r="http://schemas.openxmlformats.org/officeDocument/2006/relationships" id="258" r:id="R8d617a45492d421e"/>
    <p:sldId xmlns:r="http://schemas.openxmlformats.org/officeDocument/2006/relationships" id="259" r:id="R70b7f240d0dd450e"/>
    <p:sldId xmlns:r="http://schemas.openxmlformats.org/officeDocument/2006/relationships" id="260" r:id="R4b2d79f7374047f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fd7143a3ed42a7" /><Relationship Type="http://schemas.openxmlformats.org/officeDocument/2006/relationships/slide" Target="/ppt/slides/slide1.xml" Id="R9e36f16e42be4673" /><Relationship Type="http://schemas.openxmlformats.org/officeDocument/2006/relationships/slide" Target="/ppt/slides/slide2.xml" Id="R999b79bdf6444f13" /><Relationship Type="http://schemas.openxmlformats.org/officeDocument/2006/relationships/slide" Target="/ppt/slides/slide3.xml" Id="R8d617a45492d421e" /><Relationship Type="http://schemas.openxmlformats.org/officeDocument/2006/relationships/slide" Target="/ppt/slides/slide4.xml" Id="R70b7f240d0dd450e" /><Relationship Type="http://schemas.openxmlformats.org/officeDocument/2006/relationships/slide" Target="/ppt/slides/slide5.xml" Id="R4b2d79f7374047f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1e4a0ec3084c6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24e480e66b4030" /><Relationship Type="http://schemas.openxmlformats.org/officeDocument/2006/relationships/theme" Target="/ppt/slideMasters/theme/theme1.xml" Id="R9045da0a2311439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424e480e66b403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c8f9fb0dbb4ee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76e512c6074a0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753cba4a0040e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1270c73531432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824f1c615e493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VOLDA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VOLDA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VOLDA KOMMUNE ble etablert [år] og holder til i Volda.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VOLDA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VOLDA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VOLDA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Stormyra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6100 Volda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 05 87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postmottak@volda.kommune.no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www.volda.kommune.no/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939 760 946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VOLDA KOMMUNE</a:t>
            </a:r>
          </a:p>
        </p:txBody>
      </p:sp>
    </p:spTree>
  </p:cSld>
  <p:clrMapOvr>
    <a:masterClrMapping xmlns:a="http://schemas.openxmlformats.org/drawingml/2006/main"/>
  </p:clrMapOvr>
</p:sld>
</file>