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1801ca32f49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435aeae114f88"/>
  </p:sldMasterIdLst>
  <p:sldIdLst>
    <p:sldId xmlns:r="http://schemas.openxmlformats.org/officeDocument/2006/relationships" id="256" r:id="R3c892011b48748ff"/>
    <p:sldId xmlns:r="http://schemas.openxmlformats.org/officeDocument/2006/relationships" id="257" r:id="R176b45ba11204e5d"/>
    <p:sldId xmlns:r="http://schemas.openxmlformats.org/officeDocument/2006/relationships" id="258" r:id="R594defbdf0ba426d"/>
    <p:sldId xmlns:r="http://schemas.openxmlformats.org/officeDocument/2006/relationships" id="259" r:id="R53c8ae8c1ffd4960"/>
    <p:sldId xmlns:r="http://schemas.openxmlformats.org/officeDocument/2006/relationships" id="260" r:id="R12eea3d9d0b2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435aeae114f88" /><Relationship Type="http://schemas.openxmlformats.org/officeDocument/2006/relationships/slide" Target="/ppt/slides/slide1.xml" Id="R3c892011b48748ff" /><Relationship Type="http://schemas.openxmlformats.org/officeDocument/2006/relationships/slide" Target="/ppt/slides/slide2.xml" Id="R176b45ba11204e5d" /><Relationship Type="http://schemas.openxmlformats.org/officeDocument/2006/relationships/slide" Target="/ppt/slides/slide3.xml" Id="R594defbdf0ba426d" /><Relationship Type="http://schemas.openxmlformats.org/officeDocument/2006/relationships/slide" Target="/ppt/slides/slide4.xml" Id="R53c8ae8c1ffd4960" /><Relationship Type="http://schemas.openxmlformats.org/officeDocument/2006/relationships/slide" Target="/ppt/slides/slide5.xml" Id="R12eea3d9d0b2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b354da91a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7048a5cda403e" /><Relationship Type="http://schemas.openxmlformats.org/officeDocument/2006/relationships/theme" Target="/ppt/slideMasters/theme/theme1.xml" Id="R765659e1671c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7048a5cda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5b8d04864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380c99d63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c6fed84de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e0ca4d5ff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d65c8317b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FYRESDAL KOMMUNE ble etablert [år] og holder til i Fyresdal.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Klokkarhamaren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3870 Fyresdal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postmottak@fyresdal.kommune.no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www.fyresdal.kommune.no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939 772 766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KOMMUNE</a:t>
            </a:r>
          </a:p>
        </p:txBody>
      </p:sp>
    </p:spTree>
  </p:cSld>
  <p:clrMapOvr>
    <a:masterClrMapping xmlns:a="http://schemas.openxmlformats.org/drawingml/2006/main"/>
  </p:clrMapOvr>
</p:sld>
</file>