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7bb3dfdef448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aad4d635a94b2b"/>
  </p:sldMasterIdLst>
  <p:sldIdLst>
    <p:sldId xmlns:r="http://schemas.openxmlformats.org/officeDocument/2006/relationships" id="256" r:id="R00aea6e3463f4cf2"/>
    <p:sldId xmlns:r="http://schemas.openxmlformats.org/officeDocument/2006/relationships" id="257" r:id="R2998baf0c7a544ca"/>
    <p:sldId xmlns:r="http://schemas.openxmlformats.org/officeDocument/2006/relationships" id="258" r:id="Rd0e79ab0bf6f470f"/>
    <p:sldId xmlns:r="http://schemas.openxmlformats.org/officeDocument/2006/relationships" id="259" r:id="Rf9840f41396e4727"/>
    <p:sldId xmlns:r="http://schemas.openxmlformats.org/officeDocument/2006/relationships" id="260" r:id="R3df0d368507445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aad4d635a94b2b" /><Relationship Type="http://schemas.openxmlformats.org/officeDocument/2006/relationships/slide" Target="/ppt/slides/slide1.xml" Id="R00aea6e3463f4cf2" /><Relationship Type="http://schemas.openxmlformats.org/officeDocument/2006/relationships/slide" Target="/ppt/slides/slide2.xml" Id="R2998baf0c7a544ca" /><Relationship Type="http://schemas.openxmlformats.org/officeDocument/2006/relationships/slide" Target="/ppt/slides/slide3.xml" Id="Rd0e79ab0bf6f470f" /><Relationship Type="http://schemas.openxmlformats.org/officeDocument/2006/relationships/slide" Target="/ppt/slides/slide4.xml" Id="Rf9840f41396e4727" /><Relationship Type="http://schemas.openxmlformats.org/officeDocument/2006/relationships/slide" Target="/ppt/slides/slide5.xml" Id="R3df0d368507445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686f67d87f46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be6bf44b74358" /><Relationship Type="http://schemas.openxmlformats.org/officeDocument/2006/relationships/theme" Target="/ppt/slideMasters/theme/theme1.xml" Id="R3bb42b7c7e2e43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9be6bf44b743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1277c231a48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d50db1b9947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8f326b3b2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7ceaaf4c34a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42f7e54f34e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VARIG FORSIKRING NORDMØRE OG ROMSDAL GJENSIDIG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VARIG FORSIKRING NORDMØRE OG ROMSDAL GJENSIDIG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VARIG FORSIKRING NORDMØRE OG ROMSDAL GJENSIDIG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VARIG FORSIKRING NORDMØRE OG ROMSDAL GJENSIDIG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VARIG FORSIKRING NORDMØRE OG ROMSDAL GJENSIDIG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VARIG FORSIKRING NORDMØRE OG ROMSDAL GJENSIDIG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veg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6415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51 18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post@varignr.no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www.varignr.no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939 773 460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VARIG FORSIKRING NORDMØRE OG ROMSDAL GJENSIDIG</a:t>
            </a:r>
          </a:p>
        </p:txBody>
      </p:sp>
    </p:spTree>
  </p:cSld>
  <p:clrMapOvr>
    <a:masterClrMapping xmlns:a="http://schemas.openxmlformats.org/drawingml/2006/main"/>
  </p:clrMapOvr>
</p:sld>
</file>