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723f3cc8944438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6e882d3e54047fc"/>
  </p:sldMasterIdLst>
  <p:sldIdLst>
    <p:sldId xmlns:r="http://schemas.openxmlformats.org/officeDocument/2006/relationships" id="256" r:id="R000ba7da22834587"/>
    <p:sldId xmlns:r="http://schemas.openxmlformats.org/officeDocument/2006/relationships" id="257" r:id="Rb290e4dbc9444929"/>
    <p:sldId xmlns:r="http://schemas.openxmlformats.org/officeDocument/2006/relationships" id="258" r:id="Rd7a35dd70bae410e"/>
    <p:sldId xmlns:r="http://schemas.openxmlformats.org/officeDocument/2006/relationships" id="259" r:id="Rab3b37fff3f048ba"/>
    <p:sldId xmlns:r="http://schemas.openxmlformats.org/officeDocument/2006/relationships" id="260" r:id="R09304d51147c43d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6e882d3e54047fc" /><Relationship Type="http://schemas.openxmlformats.org/officeDocument/2006/relationships/slide" Target="/ppt/slides/slide1.xml" Id="R000ba7da22834587" /><Relationship Type="http://schemas.openxmlformats.org/officeDocument/2006/relationships/slide" Target="/ppt/slides/slide2.xml" Id="Rb290e4dbc9444929" /><Relationship Type="http://schemas.openxmlformats.org/officeDocument/2006/relationships/slide" Target="/ppt/slides/slide3.xml" Id="Rd7a35dd70bae410e" /><Relationship Type="http://schemas.openxmlformats.org/officeDocument/2006/relationships/slide" Target="/ppt/slides/slide4.xml" Id="Rab3b37fff3f048ba" /><Relationship Type="http://schemas.openxmlformats.org/officeDocument/2006/relationships/slide" Target="/ppt/slides/slide5.xml" Id="R09304d51147c43d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1beaa6dc686496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d7e03e3276428a" /><Relationship Type="http://schemas.openxmlformats.org/officeDocument/2006/relationships/theme" Target="/ppt/slideMasters/theme/theme1.xml" Id="R3f9979c62de8495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fd7e03e3276428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af95fb85634aa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8b3df4fcb1444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956e61e126400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d2bb0dc3f545f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8d43b4088e401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HURDAL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HURDAL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HURDAL KOMMUNE ble etablert [år] og holder til i Hurdal.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HURDAL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HURDAL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HURDAL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Minneåsvegen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2090 Hurdal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66 10 66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postmottak@hurdal.kommune.no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www.hurdal.kommune.no/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939 780 777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HURDAL KOMMUNE</a:t>
            </a:r>
          </a:p>
        </p:txBody>
      </p:sp>
    </p:spTree>
  </p:cSld>
  <p:clrMapOvr>
    <a:masterClrMapping xmlns:a="http://schemas.openxmlformats.org/drawingml/2006/main"/>
  </p:clrMapOvr>
</p:sld>
</file>