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1546c75c7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cc72c1eb04bca"/>
  </p:sldMasterIdLst>
  <p:sldIdLst>
    <p:sldId xmlns:r="http://schemas.openxmlformats.org/officeDocument/2006/relationships" id="256" r:id="R58287ebee6ff4253"/>
    <p:sldId xmlns:r="http://schemas.openxmlformats.org/officeDocument/2006/relationships" id="257" r:id="R89e4ef5c696241b2"/>
    <p:sldId xmlns:r="http://schemas.openxmlformats.org/officeDocument/2006/relationships" id="258" r:id="Rb69be9d73f724656"/>
    <p:sldId xmlns:r="http://schemas.openxmlformats.org/officeDocument/2006/relationships" id="259" r:id="Rb6828f0640374f28"/>
    <p:sldId xmlns:r="http://schemas.openxmlformats.org/officeDocument/2006/relationships" id="260" r:id="R67ae180a20364f38"/>
    <p:sldId xmlns:r="http://schemas.openxmlformats.org/officeDocument/2006/relationships" id="261" r:id="Rbdf30ba72898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cc72c1eb04bca" /><Relationship Type="http://schemas.openxmlformats.org/officeDocument/2006/relationships/slide" Target="/ppt/slides/slide1.xml" Id="R58287ebee6ff4253" /><Relationship Type="http://schemas.openxmlformats.org/officeDocument/2006/relationships/slide" Target="/ppt/slides/slide2.xml" Id="R89e4ef5c696241b2" /><Relationship Type="http://schemas.openxmlformats.org/officeDocument/2006/relationships/slide" Target="/ppt/slides/slide3.xml" Id="Rb69be9d73f724656" /><Relationship Type="http://schemas.openxmlformats.org/officeDocument/2006/relationships/slide" Target="/ppt/slides/slide4.xml" Id="Rb6828f0640374f28" /><Relationship Type="http://schemas.openxmlformats.org/officeDocument/2006/relationships/slide" Target="/ppt/slides/slide5.xml" Id="R67ae180a20364f38" /><Relationship Type="http://schemas.openxmlformats.org/officeDocument/2006/relationships/slide" Target="/ppt/slides/slide6.xml" Id="Rbdf30ba72898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d6304d1bf47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dbda8dc349d5" /><Relationship Type="http://schemas.openxmlformats.org/officeDocument/2006/relationships/theme" Target="/ppt/slideMasters/theme/theme1.xml" Id="R05c9090afba6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ddbda8dc3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6a7b69f1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8abf0ca2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b2d895ddf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4c572533a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181f4e1a0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af4bcd5c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