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430d450c042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a1adc1bb84551"/>
  </p:sldMasterIdLst>
  <p:sldIdLst>
    <p:sldId xmlns:r="http://schemas.openxmlformats.org/officeDocument/2006/relationships" id="256" r:id="R51d5bfe1e1f34b33"/>
    <p:sldId xmlns:r="http://schemas.openxmlformats.org/officeDocument/2006/relationships" id="257" r:id="Rb04a3abdce5b4d80"/>
    <p:sldId xmlns:r="http://schemas.openxmlformats.org/officeDocument/2006/relationships" id="258" r:id="R59fcd2c8ca494a84"/>
    <p:sldId xmlns:r="http://schemas.openxmlformats.org/officeDocument/2006/relationships" id="259" r:id="R98c286c30b344ff9"/>
    <p:sldId xmlns:r="http://schemas.openxmlformats.org/officeDocument/2006/relationships" id="260" r:id="Rca5fadaa27ee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a1adc1bb84551" /><Relationship Type="http://schemas.openxmlformats.org/officeDocument/2006/relationships/slide" Target="/ppt/slides/slide1.xml" Id="R51d5bfe1e1f34b33" /><Relationship Type="http://schemas.openxmlformats.org/officeDocument/2006/relationships/slide" Target="/ppt/slides/slide2.xml" Id="Rb04a3abdce5b4d80" /><Relationship Type="http://schemas.openxmlformats.org/officeDocument/2006/relationships/slide" Target="/ppt/slides/slide3.xml" Id="R59fcd2c8ca494a84" /><Relationship Type="http://schemas.openxmlformats.org/officeDocument/2006/relationships/slide" Target="/ppt/slides/slide4.xml" Id="R98c286c30b344ff9" /><Relationship Type="http://schemas.openxmlformats.org/officeDocument/2006/relationships/slide" Target="/ppt/slides/slide5.xml" Id="Rca5fadaa27ee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546803e14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039e332584575" /><Relationship Type="http://schemas.openxmlformats.org/officeDocument/2006/relationships/theme" Target="/ppt/slideMasters/theme/theme1.xml" Id="Re7b81adbe8bc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0039e33258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840ccf6bb4d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267ed50104f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6b64794a445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2cbe72bcc41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8e401a4bf4d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OVERHALLA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OVERHALLA KOMMUNE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Svalivegen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post@overhalla.kommune.no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www.overhalla.kommune.no/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939 896 600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OVERHALLA KOMMUNE</a:t>
            </a:r>
          </a:p>
        </p:txBody>
      </p:sp>
    </p:spTree>
  </p:cSld>
  <p:clrMapOvr>
    <a:masterClrMapping xmlns:a="http://schemas.openxmlformats.org/drawingml/2006/main"/>
  </p:clrMapOvr>
</p:sld>
</file>