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b9c99458c64f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269c4d19ac4bfc"/>
  </p:sldMasterIdLst>
  <p:sldIdLst>
    <p:sldId xmlns:r="http://schemas.openxmlformats.org/officeDocument/2006/relationships" id="256" r:id="R6bbd7cf3e93648e0"/>
    <p:sldId xmlns:r="http://schemas.openxmlformats.org/officeDocument/2006/relationships" id="257" r:id="R6256ee76bc6340d0"/>
    <p:sldId xmlns:r="http://schemas.openxmlformats.org/officeDocument/2006/relationships" id="258" r:id="Rc3f7031cafcb4537"/>
    <p:sldId xmlns:r="http://schemas.openxmlformats.org/officeDocument/2006/relationships" id="259" r:id="R99f1de5969ed4f6f"/>
    <p:sldId xmlns:r="http://schemas.openxmlformats.org/officeDocument/2006/relationships" id="260" r:id="Re3d9b80ada2c4e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269c4d19ac4bfc" /><Relationship Type="http://schemas.openxmlformats.org/officeDocument/2006/relationships/slide" Target="/ppt/slides/slide1.xml" Id="R6bbd7cf3e93648e0" /><Relationship Type="http://schemas.openxmlformats.org/officeDocument/2006/relationships/slide" Target="/ppt/slides/slide2.xml" Id="R6256ee76bc6340d0" /><Relationship Type="http://schemas.openxmlformats.org/officeDocument/2006/relationships/slide" Target="/ppt/slides/slide3.xml" Id="Rc3f7031cafcb4537" /><Relationship Type="http://schemas.openxmlformats.org/officeDocument/2006/relationships/slide" Target="/ppt/slides/slide4.xml" Id="R99f1de5969ed4f6f" /><Relationship Type="http://schemas.openxmlformats.org/officeDocument/2006/relationships/slide" Target="/ppt/slides/slide5.xml" Id="Re3d9b80ada2c4e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4acc8d149943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63a6841974a94" /><Relationship Type="http://schemas.openxmlformats.org/officeDocument/2006/relationships/theme" Target="/ppt/slideMasters/theme/theme1.xml" Id="Rd142ae3d372946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663a6841974a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8476551e8d4f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6fa1a15bb54f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a7fccc102347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7ef00d77240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8f159a238144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STJØRDAL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STJØRDAL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STJØRDAL KOMMUNE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STJØRDAL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STJØRDAL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STJØRDAL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Kjøpmannsgata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7500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 83 35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postmottak@stjordal.kommune.no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www.stjordal.kommune.no/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939 958 851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STJØRDAL KOMMUNE</a:t>
            </a:r>
          </a:p>
        </p:txBody>
      </p:sp>
    </p:spTree>
  </p:cSld>
  <p:clrMapOvr>
    <a:masterClrMapping xmlns:a="http://schemas.openxmlformats.org/drawingml/2006/main"/>
  </p:clrMapOvr>
</p:sld>
</file>