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a8b2fa9317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cf0e2101f4fa8"/>
  </p:sldMasterIdLst>
  <p:sldIdLst>
    <p:sldId xmlns:r="http://schemas.openxmlformats.org/officeDocument/2006/relationships" id="256" r:id="Rfd70db4002674f6b"/>
    <p:sldId xmlns:r="http://schemas.openxmlformats.org/officeDocument/2006/relationships" id="257" r:id="Rc84ee8fed9874192"/>
    <p:sldId xmlns:r="http://schemas.openxmlformats.org/officeDocument/2006/relationships" id="258" r:id="R85c7e6cbe8af41a2"/>
    <p:sldId xmlns:r="http://schemas.openxmlformats.org/officeDocument/2006/relationships" id="259" r:id="R24a6320e58114648"/>
    <p:sldId xmlns:r="http://schemas.openxmlformats.org/officeDocument/2006/relationships" id="260" r:id="Ra3194b96ffae4e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cf0e2101f4fa8" /><Relationship Type="http://schemas.openxmlformats.org/officeDocument/2006/relationships/slide" Target="/ppt/slides/slide1.xml" Id="Rfd70db4002674f6b" /><Relationship Type="http://schemas.openxmlformats.org/officeDocument/2006/relationships/slide" Target="/ppt/slides/slide2.xml" Id="Rc84ee8fed9874192" /><Relationship Type="http://schemas.openxmlformats.org/officeDocument/2006/relationships/slide" Target="/ppt/slides/slide3.xml" Id="R85c7e6cbe8af41a2" /><Relationship Type="http://schemas.openxmlformats.org/officeDocument/2006/relationships/slide" Target="/ppt/slides/slide4.xml" Id="R24a6320e58114648" /><Relationship Type="http://schemas.openxmlformats.org/officeDocument/2006/relationships/slide" Target="/ppt/slides/slide5.xml" Id="Ra3194b96ffae4e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23784593f45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e6ba91ad94f9c" /><Relationship Type="http://schemas.openxmlformats.org/officeDocument/2006/relationships/theme" Target="/ppt/slideMasters/theme/theme1.xml" Id="R01b06165a3c0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e6ba91ad94f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17e76f4b6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0d299ddaf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b1a321fdb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f2e2c95df4f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4860e0eeb4b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ALVDAL KOMMUNE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48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postmottak@alvdal.kommune.no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www.alvdal.kommune.no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939 984 194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