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5ec3257e3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bc179742b94ff6"/>
  </p:sldMasterIdLst>
  <p:sldIdLst>
    <p:sldId xmlns:r="http://schemas.openxmlformats.org/officeDocument/2006/relationships" id="256" r:id="R04afa649ad554e72"/>
    <p:sldId xmlns:r="http://schemas.openxmlformats.org/officeDocument/2006/relationships" id="257" r:id="Rf543cb535daa4193"/>
    <p:sldId xmlns:r="http://schemas.openxmlformats.org/officeDocument/2006/relationships" id="258" r:id="R5d470bf2b88a4ff9"/>
    <p:sldId xmlns:r="http://schemas.openxmlformats.org/officeDocument/2006/relationships" id="259" r:id="Rfd3204819e4c451d"/>
    <p:sldId xmlns:r="http://schemas.openxmlformats.org/officeDocument/2006/relationships" id="260" r:id="Rc6398d75cb8741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c179742b94ff6" /><Relationship Type="http://schemas.openxmlformats.org/officeDocument/2006/relationships/slide" Target="/ppt/slides/slide1.xml" Id="R04afa649ad554e72" /><Relationship Type="http://schemas.openxmlformats.org/officeDocument/2006/relationships/slide" Target="/ppt/slides/slide2.xml" Id="Rf543cb535daa4193" /><Relationship Type="http://schemas.openxmlformats.org/officeDocument/2006/relationships/slide" Target="/ppt/slides/slide3.xml" Id="R5d470bf2b88a4ff9" /><Relationship Type="http://schemas.openxmlformats.org/officeDocument/2006/relationships/slide" Target="/ppt/slides/slide4.xml" Id="Rfd3204819e4c451d" /><Relationship Type="http://schemas.openxmlformats.org/officeDocument/2006/relationships/slide" Target="/ppt/slides/slide5.xml" Id="Rc6398d75cb8741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13a51e126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e573462545c0" /><Relationship Type="http://schemas.openxmlformats.org/officeDocument/2006/relationships/theme" Target="/ppt/slideMasters/theme/theme1.xml" Id="Rc3d4cd82a5c6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36e5734625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455c6d5bd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7963ffd0541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c3a153df2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21ca62839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388609bbb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 KOMMUNE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69306000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postmottak@fredrikstad.kommune.no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www.fredrikstad.kommune.no/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940 039 541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