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b43070bb1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bf09d40784f95"/>
  </p:sldMasterIdLst>
  <p:sldIdLst>
    <p:sldId xmlns:r="http://schemas.openxmlformats.org/officeDocument/2006/relationships" id="256" r:id="R18f78749d1784371"/>
    <p:sldId xmlns:r="http://schemas.openxmlformats.org/officeDocument/2006/relationships" id="257" r:id="R450397fa62244041"/>
    <p:sldId xmlns:r="http://schemas.openxmlformats.org/officeDocument/2006/relationships" id="258" r:id="Ra601694f967244f5"/>
    <p:sldId xmlns:r="http://schemas.openxmlformats.org/officeDocument/2006/relationships" id="259" r:id="R22863ca8c50a4a6b"/>
    <p:sldId xmlns:r="http://schemas.openxmlformats.org/officeDocument/2006/relationships" id="260" r:id="Raccef214ade0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bf09d40784f95" /><Relationship Type="http://schemas.openxmlformats.org/officeDocument/2006/relationships/slide" Target="/ppt/slides/slide1.xml" Id="R18f78749d1784371" /><Relationship Type="http://schemas.openxmlformats.org/officeDocument/2006/relationships/slide" Target="/ppt/slides/slide2.xml" Id="R450397fa62244041" /><Relationship Type="http://schemas.openxmlformats.org/officeDocument/2006/relationships/slide" Target="/ppt/slides/slide3.xml" Id="Ra601694f967244f5" /><Relationship Type="http://schemas.openxmlformats.org/officeDocument/2006/relationships/slide" Target="/ppt/slides/slide4.xml" Id="R22863ca8c50a4a6b" /><Relationship Type="http://schemas.openxmlformats.org/officeDocument/2006/relationships/slide" Target="/ppt/slides/slide5.xml" Id="Raccef214ade0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c3cedac6c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28da81fa4973" /><Relationship Type="http://schemas.openxmlformats.org/officeDocument/2006/relationships/theme" Target="/ppt/slideMasters/theme/theme1.xml" Id="Rf907c7c4f1ec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b28da81fa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22120650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b5c3ed17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25e4a997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b572dda2e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79401b70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KOMMUNE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72428100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940 083 672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</a:t>
            </a:r>
          </a:p>
        </p:txBody>
      </p:sp>
    </p:spTree>
  </p:cSld>
  <p:clrMapOvr>
    <a:masterClrMapping xmlns:a="http://schemas.openxmlformats.org/drawingml/2006/main"/>
  </p:clrMapOvr>
</p:sld>
</file>