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b7ad4dbe0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a2f2547bd47f2"/>
  </p:sldMasterIdLst>
  <p:sldIdLst>
    <p:sldId xmlns:r="http://schemas.openxmlformats.org/officeDocument/2006/relationships" id="256" r:id="R487c2d2cb0c44e62"/>
    <p:sldId xmlns:r="http://schemas.openxmlformats.org/officeDocument/2006/relationships" id="257" r:id="Re85163ac92db4b19"/>
    <p:sldId xmlns:r="http://schemas.openxmlformats.org/officeDocument/2006/relationships" id="258" r:id="Rc27081afb7234258"/>
    <p:sldId xmlns:r="http://schemas.openxmlformats.org/officeDocument/2006/relationships" id="259" r:id="R415df03e8e324cd2"/>
    <p:sldId xmlns:r="http://schemas.openxmlformats.org/officeDocument/2006/relationships" id="260" r:id="R4f463cc99c2a40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a2f2547bd47f2" /><Relationship Type="http://schemas.openxmlformats.org/officeDocument/2006/relationships/slide" Target="/ppt/slides/slide1.xml" Id="R487c2d2cb0c44e62" /><Relationship Type="http://schemas.openxmlformats.org/officeDocument/2006/relationships/slide" Target="/ppt/slides/slide2.xml" Id="Re85163ac92db4b19" /><Relationship Type="http://schemas.openxmlformats.org/officeDocument/2006/relationships/slide" Target="/ppt/slides/slide3.xml" Id="Rc27081afb7234258" /><Relationship Type="http://schemas.openxmlformats.org/officeDocument/2006/relationships/slide" Target="/ppt/slides/slide4.xml" Id="R415df03e8e324cd2" /><Relationship Type="http://schemas.openxmlformats.org/officeDocument/2006/relationships/slide" Target="/ppt/slides/slide5.xml" Id="R4f463cc99c2a40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deae97e4d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2a844be84df1" /><Relationship Type="http://schemas.openxmlformats.org/officeDocument/2006/relationships/theme" Target="/ppt/slideMasters/theme/theme1.xml" Id="Raf95ed04b8e841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72a844be8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66b7571e8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49a4c47b8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5ede36db3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3f3dfc27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4421ab0b6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KOMMUNE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11 74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postmottak@ringerike.kommune.no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www.ringerike.kommune.no/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