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5540d969f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8d92a335949f2"/>
  </p:sldMasterIdLst>
  <p:sldIdLst>
    <p:sldId xmlns:r="http://schemas.openxmlformats.org/officeDocument/2006/relationships" id="256" r:id="Rb58a0f4c09294e98"/>
    <p:sldId xmlns:r="http://schemas.openxmlformats.org/officeDocument/2006/relationships" id="257" r:id="Rd14a29a5f1274259"/>
    <p:sldId xmlns:r="http://schemas.openxmlformats.org/officeDocument/2006/relationships" id="258" r:id="Rba026f4131184494"/>
    <p:sldId xmlns:r="http://schemas.openxmlformats.org/officeDocument/2006/relationships" id="259" r:id="Ra4455c74c9c2445a"/>
    <p:sldId xmlns:r="http://schemas.openxmlformats.org/officeDocument/2006/relationships" id="260" r:id="R7d476418012d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8d92a335949f2" /><Relationship Type="http://schemas.openxmlformats.org/officeDocument/2006/relationships/slide" Target="/ppt/slides/slide1.xml" Id="Rb58a0f4c09294e98" /><Relationship Type="http://schemas.openxmlformats.org/officeDocument/2006/relationships/slide" Target="/ppt/slides/slide2.xml" Id="Rd14a29a5f1274259" /><Relationship Type="http://schemas.openxmlformats.org/officeDocument/2006/relationships/slide" Target="/ppt/slides/slide3.xml" Id="Rba026f4131184494" /><Relationship Type="http://schemas.openxmlformats.org/officeDocument/2006/relationships/slide" Target="/ppt/slides/slide4.xml" Id="Ra4455c74c9c2445a" /><Relationship Type="http://schemas.openxmlformats.org/officeDocument/2006/relationships/slide" Target="/ppt/slides/slide5.xml" Id="R7d476418012d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79d1c7794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eb8a5c044d90" /><Relationship Type="http://schemas.openxmlformats.org/officeDocument/2006/relationships/theme" Target="/ppt/slideMasters/theme/theme1.xml" Id="Rf9b00da70a004a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feb8a5c04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c24a0ef78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465604147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7cd57ddb041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ac3b465241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17e6d3c7f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KOMMUNE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postmottak@tromso.kommune.no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www.tromso.kommune.no/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940 101 808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