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2c17ea407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732d519a7454d"/>
  </p:sldMasterIdLst>
  <p:sldIdLst>
    <p:sldId xmlns:r="http://schemas.openxmlformats.org/officeDocument/2006/relationships" id="256" r:id="R38603d97352043da"/>
    <p:sldId xmlns:r="http://schemas.openxmlformats.org/officeDocument/2006/relationships" id="257" r:id="R30ddf5c3857342bb"/>
    <p:sldId xmlns:r="http://schemas.openxmlformats.org/officeDocument/2006/relationships" id="258" r:id="R530518f03f244ae3"/>
    <p:sldId xmlns:r="http://schemas.openxmlformats.org/officeDocument/2006/relationships" id="259" r:id="R22fea3eb92b94b43"/>
    <p:sldId xmlns:r="http://schemas.openxmlformats.org/officeDocument/2006/relationships" id="260" r:id="R5cfeed3b5882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732d519a7454d" /><Relationship Type="http://schemas.openxmlformats.org/officeDocument/2006/relationships/slide" Target="/ppt/slides/slide1.xml" Id="R38603d97352043da" /><Relationship Type="http://schemas.openxmlformats.org/officeDocument/2006/relationships/slide" Target="/ppt/slides/slide2.xml" Id="R30ddf5c3857342bb" /><Relationship Type="http://schemas.openxmlformats.org/officeDocument/2006/relationships/slide" Target="/ppt/slides/slide3.xml" Id="R530518f03f244ae3" /><Relationship Type="http://schemas.openxmlformats.org/officeDocument/2006/relationships/slide" Target="/ppt/slides/slide4.xml" Id="R22fea3eb92b94b43" /><Relationship Type="http://schemas.openxmlformats.org/officeDocument/2006/relationships/slide" Target="/ppt/slides/slide5.xml" Id="R5cfeed3b5882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5907a45e1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46469f4842b5" /><Relationship Type="http://schemas.openxmlformats.org/officeDocument/2006/relationships/theme" Target="/ppt/slideMasters/theme/theme1.xml" Id="R6fae8991bda6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5c46469f48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e857e24c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03129852246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815c01d69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d736372b43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1f91be78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ÅMOT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 KOMMUNE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43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postmottak@amot.kommune.no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www.amot.kommune.no/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940 152 496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