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e76caf1405044c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a8cdf3f0fc44d55"/>
  </p:sldMasterIdLst>
  <p:sldIdLst>
    <p:sldId xmlns:r="http://schemas.openxmlformats.org/officeDocument/2006/relationships" id="256" r:id="Ra9c14520307d4297"/>
    <p:sldId xmlns:r="http://schemas.openxmlformats.org/officeDocument/2006/relationships" id="257" r:id="R8933befd2bb74702"/>
    <p:sldId xmlns:r="http://schemas.openxmlformats.org/officeDocument/2006/relationships" id="258" r:id="Re4a0518dceb34364"/>
    <p:sldId xmlns:r="http://schemas.openxmlformats.org/officeDocument/2006/relationships" id="259" r:id="R7ddd7787a9524a27"/>
    <p:sldId xmlns:r="http://schemas.openxmlformats.org/officeDocument/2006/relationships" id="260" r:id="R968f0be4a5a64f6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a8cdf3f0fc44d55" /><Relationship Type="http://schemas.openxmlformats.org/officeDocument/2006/relationships/slide" Target="/ppt/slides/slide1.xml" Id="Ra9c14520307d4297" /><Relationship Type="http://schemas.openxmlformats.org/officeDocument/2006/relationships/slide" Target="/ppt/slides/slide2.xml" Id="R8933befd2bb74702" /><Relationship Type="http://schemas.openxmlformats.org/officeDocument/2006/relationships/slide" Target="/ppt/slides/slide3.xml" Id="Re4a0518dceb34364" /><Relationship Type="http://schemas.openxmlformats.org/officeDocument/2006/relationships/slide" Target="/ppt/slides/slide4.xml" Id="R7ddd7787a9524a27" /><Relationship Type="http://schemas.openxmlformats.org/officeDocument/2006/relationships/slide" Target="/ppt/slides/slide5.xml" Id="R968f0be4a5a64f6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bb486be1bc34c5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c851e00e5a4149" /><Relationship Type="http://schemas.openxmlformats.org/officeDocument/2006/relationships/theme" Target="/ppt/slideMasters/theme/theme1.xml" Id="Ra861e380c4d24cc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ec851e00e5a414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7be4047fdd466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9047de7c9a494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9ccf0261ce4bd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078c05527247e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8ed3cfe612487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HEMNE KOMMUNE UNDER SLETTING FRA 01.01.2020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HEMNE KOMMUNE UNDER SLETTING FRA 01.01.2020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HEMNE KOMMUNE UNDER SLETTING FRA 01.01.2020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HEMNE KOMMUNE UNDER SLETTING FRA 01.01.2020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HEMNE KOMMUNE UNDER SLETTING FRA 01.01.2020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HEMNE KOMMUNE UNDER SLETTING FRA 01.01.2020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940 158 893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HEMNE KOMMUNE UNDER SLETTING FRA 01.01.2020</a:t>
            </a:r>
          </a:p>
        </p:txBody>
      </p:sp>
    </p:spTree>
  </p:cSld>
  <p:clrMapOvr>
    <a:masterClrMapping xmlns:a="http://schemas.openxmlformats.org/drawingml/2006/main"/>
  </p:clrMapOvr>
</p:sld>
</file>