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832dcc6a9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a89fbc0e94819"/>
  </p:sldMasterIdLst>
  <p:sldIdLst>
    <p:sldId xmlns:r="http://schemas.openxmlformats.org/officeDocument/2006/relationships" id="256" r:id="R2802aa6bf9a34d55"/>
    <p:sldId xmlns:r="http://schemas.openxmlformats.org/officeDocument/2006/relationships" id="257" r:id="R45f0662d270b46c4"/>
    <p:sldId xmlns:r="http://schemas.openxmlformats.org/officeDocument/2006/relationships" id="258" r:id="R06e5ec1530544444"/>
    <p:sldId xmlns:r="http://schemas.openxmlformats.org/officeDocument/2006/relationships" id="259" r:id="R7b14bcb8b11e4f85"/>
    <p:sldId xmlns:r="http://schemas.openxmlformats.org/officeDocument/2006/relationships" id="260" r:id="R13efdb38cdee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a89fbc0e94819" /><Relationship Type="http://schemas.openxmlformats.org/officeDocument/2006/relationships/slide" Target="/ppt/slides/slide1.xml" Id="R2802aa6bf9a34d55" /><Relationship Type="http://schemas.openxmlformats.org/officeDocument/2006/relationships/slide" Target="/ppt/slides/slide2.xml" Id="R45f0662d270b46c4" /><Relationship Type="http://schemas.openxmlformats.org/officeDocument/2006/relationships/slide" Target="/ppt/slides/slide3.xml" Id="R06e5ec1530544444" /><Relationship Type="http://schemas.openxmlformats.org/officeDocument/2006/relationships/slide" Target="/ppt/slides/slide4.xml" Id="R7b14bcb8b11e4f85" /><Relationship Type="http://schemas.openxmlformats.org/officeDocument/2006/relationships/slide" Target="/ppt/slides/slide5.xml" Id="R13efdb38cdee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b6411a130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4437805a54d3a" /><Relationship Type="http://schemas.openxmlformats.org/officeDocument/2006/relationships/theme" Target="/ppt/slideMasters/theme/theme1.xml" Id="R66e5ac8e22ab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4437805a5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18936e7b8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5a00a2f8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5bf33eb45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72379105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724e66b1a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AUBERT INVEST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AUBERT INVEST PENSJONSKASSE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27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ste@holtas.no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940 190 282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