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abd0c5213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a176cc9954a59"/>
  </p:sldMasterIdLst>
  <p:sldIdLst>
    <p:sldId xmlns:r="http://schemas.openxmlformats.org/officeDocument/2006/relationships" id="256" r:id="R09c0c9f1a50e4438"/>
    <p:sldId xmlns:r="http://schemas.openxmlformats.org/officeDocument/2006/relationships" id="257" r:id="R67012f98d30f4a75"/>
    <p:sldId xmlns:r="http://schemas.openxmlformats.org/officeDocument/2006/relationships" id="258" r:id="Rd887dc312a734398"/>
    <p:sldId xmlns:r="http://schemas.openxmlformats.org/officeDocument/2006/relationships" id="259" r:id="R5e2ebd70ec48417d"/>
    <p:sldId xmlns:r="http://schemas.openxmlformats.org/officeDocument/2006/relationships" id="260" r:id="Rb970e0a033cc4350"/>
    <p:sldId xmlns:r="http://schemas.openxmlformats.org/officeDocument/2006/relationships" id="261" r:id="R9c07fe83db1b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a176cc9954a59" /><Relationship Type="http://schemas.openxmlformats.org/officeDocument/2006/relationships/slide" Target="/ppt/slides/slide1.xml" Id="R09c0c9f1a50e4438" /><Relationship Type="http://schemas.openxmlformats.org/officeDocument/2006/relationships/slide" Target="/ppt/slides/slide2.xml" Id="R67012f98d30f4a75" /><Relationship Type="http://schemas.openxmlformats.org/officeDocument/2006/relationships/slide" Target="/ppt/slides/slide3.xml" Id="Rd887dc312a734398" /><Relationship Type="http://schemas.openxmlformats.org/officeDocument/2006/relationships/slide" Target="/ppt/slides/slide4.xml" Id="R5e2ebd70ec48417d" /><Relationship Type="http://schemas.openxmlformats.org/officeDocument/2006/relationships/slide" Target="/ppt/slides/slide5.xml" Id="Rb970e0a033cc4350" /><Relationship Type="http://schemas.openxmlformats.org/officeDocument/2006/relationships/slide" Target="/ppt/slides/slide6.xml" Id="R9c07fe83db1b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a02b6024e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55fd70d794e24" /><Relationship Type="http://schemas.openxmlformats.org/officeDocument/2006/relationships/theme" Target="/ppt/slideMasters/theme/theme1.xml" Id="Rfb08db5051df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55fd70d79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137c40d6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77e501cf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01f10f98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9d37e520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fbbfc13c0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ed522b0b5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LHL, LANDSFORENINGEN FOR HJERTE, LUNGE OG HJERNESLAG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LHL, LANDSFORENINGEN FOR HJERTE, LUNGE OG HJERNESLAG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226 611 552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138 678 473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127 604 441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178 433 808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401 499 380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Strøms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940 190 738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LHL, LANDSFORENINGEN FOR HJERTE, LUNGE OG HJERNESLAG</a:t>
            </a:r>
          </a:p>
        </p:txBody>
      </p:sp>
    </p:spTree>
  </p:cSld>
  <p:clrMapOvr>
    <a:masterClrMapping xmlns:a="http://schemas.openxmlformats.org/drawingml/2006/main"/>
  </p:clrMapOvr>
</p:sld>
</file>