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1b84f0bd6b4e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16a7d0f38f414c"/>
  </p:sldMasterIdLst>
  <p:sldIdLst>
    <p:sldId xmlns:r="http://schemas.openxmlformats.org/officeDocument/2006/relationships" id="256" r:id="Ra6f692c94019409e"/>
    <p:sldId xmlns:r="http://schemas.openxmlformats.org/officeDocument/2006/relationships" id="257" r:id="R3b65e4155767401b"/>
    <p:sldId xmlns:r="http://schemas.openxmlformats.org/officeDocument/2006/relationships" id="258" r:id="Rf7385f9b8d124100"/>
    <p:sldId xmlns:r="http://schemas.openxmlformats.org/officeDocument/2006/relationships" id="259" r:id="R870c40336b9e4d49"/>
    <p:sldId xmlns:r="http://schemas.openxmlformats.org/officeDocument/2006/relationships" id="260" r:id="R0f81026dd1bb45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16a7d0f38f414c" /><Relationship Type="http://schemas.openxmlformats.org/officeDocument/2006/relationships/slide" Target="/ppt/slides/slide1.xml" Id="Ra6f692c94019409e" /><Relationship Type="http://schemas.openxmlformats.org/officeDocument/2006/relationships/slide" Target="/ppt/slides/slide2.xml" Id="R3b65e4155767401b" /><Relationship Type="http://schemas.openxmlformats.org/officeDocument/2006/relationships/slide" Target="/ppt/slides/slide3.xml" Id="Rf7385f9b8d124100" /><Relationship Type="http://schemas.openxmlformats.org/officeDocument/2006/relationships/slide" Target="/ppt/slides/slide4.xml" Id="R870c40336b9e4d49" /><Relationship Type="http://schemas.openxmlformats.org/officeDocument/2006/relationships/slide" Target="/ppt/slides/slide5.xml" Id="R0f81026dd1bb45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719230ac8a43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87df8861247a4" /><Relationship Type="http://schemas.openxmlformats.org/officeDocument/2006/relationships/theme" Target="/ppt/slideMasters/theme/theme1.xml" Id="Ra2904f8510044a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187df8861247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64973b27943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2de8327154d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304a5cffb42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6720760914f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fcac3a00044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BALSFJORD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BALSFJORD KOMMUNE ble etablert [år] og holder til i Storsteinnes.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9050 Storsteinnes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 72 20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postmottak@balsfjord.kommune.no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www.balsfjord.kommune.no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940 208 580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BALSFJORD KOMMUNE</a:t>
            </a:r>
          </a:p>
        </p:txBody>
      </p:sp>
    </p:spTree>
  </p:cSld>
  <p:clrMapOvr>
    <a:masterClrMapping xmlns:a="http://schemas.openxmlformats.org/drawingml/2006/main"/>
  </p:clrMapOvr>
</p:sld>
</file>