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e63ac4bc3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909f44705d40a4"/>
  </p:sldMasterIdLst>
  <p:sldIdLst>
    <p:sldId xmlns:r="http://schemas.openxmlformats.org/officeDocument/2006/relationships" id="256" r:id="R48fca0815d7f4db1"/>
    <p:sldId xmlns:r="http://schemas.openxmlformats.org/officeDocument/2006/relationships" id="257" r:id="R9aff4f0570b6483e"/>
    <p:sldId xmlns:r="http://schemas.openxmlformats.org/officeDocument/2006/relationships" id="258" r:id="R77ed4a8945f34f85"/>
    <p:sldId xmlns:r="http://schemas.openxmlformats.org/officeDocument/2006/relationships" id="259" r:id="Rfced58bc1cb0416a"/>
    <p:sldId xmlns:r="http://schemas.openxmlformats.org/officeDocument/2006/relationships" id="260" r:id="Rd4438cafaa8d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09f44705d40a4" /><Relationship Type="http://schemas.openxmlformats.org/officeDocument/2006/relationships/slide" Target="/ppt/slides/slide1.xml" Id="R48fca0815d7f4db1" /><Relationship Type="http://schemas.openxmlformats.org/officeDocument/2006/relationships/slide" Target="/ppt/slides/slide2.xml" Id="R9aff4f0570b6483e" /><Relationship Type="http://schemas.openxmlformats.org/officeDocument/2006/relationships/slide" Target="/ppt/slides/slide3.xml" Id="R77ed4a8945f34f85" /><Relationship Type="http://schemas.openxmlformats.org/officeDocument/2006/relationships/slide" Target="/ppt/slides/slide4.xml" Id="Rfced58bc1cb0416a" /><Relationship Type="http://schemas.openxmlformats.org/officeDocument/2006/relationships/slide" Target="/ppt/slides/slide5.xml" Id="Rd4438cafaa8d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9d8eca2e1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b095977674e0d" /><Relationship Type="http://schemas.openxmlformats.org/officeDocument/2006/relationships/theme" Target="/ppt/slideMasters/theme/theme1.xml" Id="Rb9d7d6d66f4a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b09597767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dc0ff7c6d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1eb5a218e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abad60694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a48d33871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8b2b8d8af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BAMBLE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 KOMMUNE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96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postmottak@bamble.kommune.no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www.bamble.kommune.no/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940 244 145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