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ce5c830f754c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0d4e3f06064d93"/>
  </p:sldMasterIdLst>
  <p:sldIdLst>
    <p:sldId xmlns:r="http://schemas.openxmlformats.org/officeDocument/2006/relationships" id="256" r:id="Ra0ed58287d23424f"/>
    <p:sldId xmlns:r="http://schemas.openxmlformats.org/officeDocument/2006/relationships" id="257" r:id="Rf286a3a3400a40e1"/>
    <p:sldId xmlns:r="http://schemas.openxmlformats.org/officeDocument/2006/relationships" id="258" r:id="R3c3ef2ac8c5f4695"/>
    <p:sldId xmlns:r="http://schemas.openxmlformats.org/officeDocument/2006/relationships" id="259" r:id="Rfd91ad23fc5c462c"/>
    <p:sldId xmlns:r="http://schemas.openxmlformats.org/officeDocument/2006/relationships" id="260" r:id="R6f38218e2f714581"/>
    <p:sldId xmlns:r="http://schemas.openxmlformats.org/officeDocument/2006/relationships" id="261" r:id="Rc4933415807341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0d4e3f06064d93" /><Relationship Type="http://schemas.openxmlformats.org/officeDocument/2006/relationships/slide" Target="/ppt/slides/slide1.xml" Id="Ra0ed58287d23424f" /><Relationship Type="http://schemas.openxmlformats.org/officeDocument/2006/relationships/slide" Target="/ppt/slides/slide2.xml" Id="Rf286a3a3400a40e1" /><Relationship Type="http://schemas.openxmlformats.org/officeDocument/2006/relationships/slide" Target="/ppt/slides/slide3.xml" Id="R3c3ef2ac8c5f4695" /><Relationship Type="http://schemas.openxmlformats.org/officeDocument/2006/relationships/slide" Target="/ppt/slides/slide4.xml" Id="Rfd91ad23fc5c462c" /><Relationship Type="http://schemas.openxmlformats.org/officeDocument/2006/relationships/slide" Target="/ppt/slides/slide5.xml" Id="R6f38218e2f714581" /><Relationship Type="http://schemas.openxmlformats.org/officeDocument/2006/relationships/slide" Target="/ppt/slides/slide6.xml" Id="Rc4933415807341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cdc1728dc34b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9c97133084fee" /><Relationship Type="http://schemas.openxmlformats.org/officeDocument/2006/relationships/theme" Target="/ppt/slideMasters/theme/theme1.xml" Id="Rdabcab1b068149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39c97133084f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e3b0b6fa14d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cc0217b394c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96f1c246546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c7d812f9b4d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b5cd4918a40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1de9220624b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FAMILIEN BLIX' FOND TIL FREMME AV MEDISINSK FORSKNING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FAMILIEN BLIX' FOND TIL FREMME AV MEDISINSK FORSKNING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3 718 060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1 736 859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1 765 052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30 635 440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31 195 352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47 18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940 267 803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