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a1caab6b4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c3949e31e49bf"/>
  </p:sldMasterIdLst>
  <p:sldIdLst>
    <p:sldId xmlns:r="http://schemas.openxmlformats.org/officeDocument/2006/relationships" id="256" r:id="R5a072738c91e43a9"/>
    <p:sldId xmlns:r="http://schemas.openxmlformats.org/officeDocument/2006/relationships" id="257" r:id="R3766b2df742747cc"/>
    <p:sldId xmlns:r="http://schemas.openxmlformats.org/officeDocument/2006/relationships" id="258" r:id="Red151514efec41b1"/>
    <p:sldId xmlns:r="http://schemas.openxmlformats.org/officeDocument/2006/relationships" id="259" r:id="R309c5aa648eb4fc3"/>
    <p:sldId xmlns:r="http://schemas.openxmlformats.org/officeDocument/2006/relationships" id="260" r:id="R1f6918abe2f14907"/>
    <p:sldId xmlns:r="http://schemas.openxmlformats.org/officeDocument/2006/relationships" id="261" r:id="R5512eb19b58e41c6"/>
    <p:sldId xmlns:r="http://schemas.openxmlformats.org/officeDocument/2006/relationships" id="262" r:id="Rd2356a69af52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c3949e31e49bf" /><Relationship Type="http://schemas.openxmlformats.org/officeDocument/2006/relationships/slide" Target="/ppt/slides/slide1.xml" Id="R5a072738c91e43a9" /><Relationship Type="http://schemas.openxmlformats.org/officeDocument/2006/relationships/slide" Target="/ppt/slides/slide2.xml" Id="R3766b2df742747cc" /><Relationship Type="http://schemas.openxmlformats.org/officeDocument/2006/relationships/slide" Target="/ppt/slides/slide3.xml" Id="Red151514efec41b1" /><Relationship Type="http://schemas.openxmlformats.org/officeDocument/2006/relationships/slide" Target="/ppt/slides/slide4.xml" Id="R309c5aa648eb4fc3" /><Relationship Type="http://schemas.openxmlformats.org/officeDocument/2006/relationships/slide" Target="/ppt/slides/slide5.xml" Id="R1f6918abe2f14907" /><Relationship Type="http://schemas.openxmlformats.org/officeDocument/2006/relationships/slide" Target="/ppt/slides/slide6.xml" Id="R5512eb19b58e41c6" /><Relationship Type="http://schemas.openxmlformats.org/officeDocument/2006/relationships/slide" Target="/ppt/slides/slide7.xml" Id="Rd2356a69af52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535e1b673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65f35ab5f4c2e" /><Relationship Type="http://schemas.openxmlformats.org/officeDocument/2006/relationships/theme" Target="/ppt/slideMasters/theme/theme1.xml" Id="R3fa96186d1ea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65f35ab5f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66a24f064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dc4bdfa31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ede9427cf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d700fb057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676e14b26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aa2d84cf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9d83b334b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LABBEN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LABBEN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12 106 869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EIDE HAUKÅS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Fagerhøyveien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svhaukaa@frisurf.no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940 282 764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