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53c645d056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86bc4f77049dc"/>
  </p:sldMasterIdLst>
  <p:sldIdLst>
    <p:sldId xmlns:r="http://schemas.openxmlformats.org/officeDocument/2006/relationships" id="256" r:id="R50e49c2bb7f24b5c"/>
    <p:sldId xmlns:r="http://schemas.openxmlformats.org/officeDocument/2006/relationships" id="257" r:id="R253f398044b14e02"/>
    <p:sldId xmlns:r="http://schemas.openxmlformats.org/officeDocument/2006/relationships" id="258" r:id="Refe6d423155e4bd7"/>
    <p:sldId xmlns:r="http://schemas.openxmlformats.org/officeDocument/2006/relationships" id="259" r:id="R3df2832301eb4d9c"/>
    <p:sldId xmlns:r="http://schemas.openxmlformats.org/officeDocument/2006/relationships" id="260" r:id="R664d127879ef4f28"/>
    <p:sldId xmlns:r="http://schemas.openxmlformats.org/officeDocument/2006/relationships" id="261" r:id="R1b2c892ea28e45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86bc4f77049dc" /><Relationship Type="http://schemas.openxmlformats.org/officeDocument/2006/relationships/slide" Target="/ppt/slides/slide1.xml" Id="R50e49c2bb7f24b5c" /><Relationship Type="http://schemas.openxmlformats.org/officeDocument/2006/relationships/slide" Target="/ppt/slides/slide2.xml" Id="R253f398044b14e02" /><Relationship Type="http://schemas.openxmlformats.org/officeDocument/2006/relationships/slide" Target="/ppt/slides/slide3.xml" Id="Refe6d423155e4bd7" /><Relationship Type="http://schemas.openxmlformats.org/officeDocument/2006/relationships/slide" Target="/ppt/slides/slide4.xml" Id="R3df2832301eb4d9c" /><Relationship Type="http://schemas.openxmlformats.org/officeDocument/2006/relationships/slide" Target="/ppt/slides/slide5.xml" Id="R664d127879ef4f28" /><Relationship Type="http://schemas.openxmlformats.org/officeDocument/2006/relationships/slide" Target="/ppt/slides/slide6.xml" Id="R1b2c892ea28e45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6c4db26b7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25287867f45c9" /><Relationship Type="http://schemas.openxmlformats.org/officeDocument/2006/relationships/theme" Target="/ppt/slideMasters/theme/theme1.xml" Id="R8a3a328009a642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125287867f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268e012574c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76c620ece4d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44fa51650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3166dc99746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4893917e7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857eb323c42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