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e14573122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15dc4f35fc40a6"/>
  </p:sldMasterIdLst>
  <p:sldIdLst>
    <p:sldId xmlns:r="http://schemas.openxmlformats.org/officeDocument/2006/relationships" id="256" r:id="R8ad6b99b10a245f0"/>
    <p:sldId xmlns:r="http://schemas.openxmlformats.org/officeDocument/2006/relationships" id="257" r:id="R825a3b7ae99b439e"/>
    <p:sldId xmlns:r="http://schemas.openxmlformats.org/officeDocument/2006/relationships" id="258" r:id="R921bba97abdc4ad0"/>
    <p:sldId xmlns:r="http://schemas.openxmlformats.org/officeDocument/2006/relationships" id="259" r:id="R89e09642e1a647c6"/>
    <p:sldId xmlns:r="http://schemas.openxmlformats.org/officeDocument/2006/relationships" id="260" r:id="R538da30e64cc4e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5dc4f35fc40a6" /><Relationship Type="http://schemas.openxmlformats.org/officeDocument/2006/relationships/slide" Target="/ppt/slides/slide1.xml" Id="R8ad6b99b10a245f0" /><Relationship Type="http://schemas.openxmlformats.org/officeDocument/2006/relationships/slide" Target="/ppt/slides/slide2.xml" Id="R825a3b7ae99b439e" /><Relationship Type="http://schemas.openxmlformats.org/officeDocument/2006/relationships/slide" Target="/ppt/slides/slide3.xml" Id="R921bba97abdc4ad0" /><Relationship Type="http://schemas.openxmlformats.org/officeDocument/2006/relationships/slide" Target="/ppt/slides/slide4.xml" Id="R89e09642e1a647c6" /><Relationship Type="http://schemas.openxmlformats.org/officeDocument/2006/relationships/slide" Target="/ppt/slides/slide5.xml" Id="R538da30e64cc4e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1edc4751a43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373487a04490d" /><Relationship Type="http://schemas.openxmlformats.org/officeDocument/2006/relationships/theme" Target="/ppt/slideMasters/theme/theme1.xml" Id="R6b6a189045e2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373487a04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35fb7489e4f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5adf844754b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b6b58e59d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630219608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7f042a7ff4d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PENSJONSORDNINGEN FOR APOTEKVIRKSOMHET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