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4b0088576141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4a7df9be4648f8"/>
  </p:sldMasterIdLst>
  <p:sldIdLst>
    <p:sldId xmlns:r="http://schemas.openxmlformats.org/officeDocument/2006/relationships" id="256" r:id="Rac41b74f802146a6"/>
    <p:sldId xmlns:r="http://schemas.openxmlformats.org/officeDocument/2006/relationships" id="257" r:id="R952e7e5ddce44cc4"/>
    <p:sldId xmlns:r="http://schemas.openxmlformats.org/officeDocument/2006/relationships" id="258" r:id="R6bd19cefc67d4529"/>
    <p:sldId xmlns:r="http://schemas.openxmlformats.org/officeDocument/2006/relationships" id="259" r:id="R85e0142cdca54366"/>
    <p:sldId xmlns:r="http://schemas.openxmlformats.org/officeDocument/2006/relationships" id="260" r:id="R4d8bc44c6fa74103"/>
    <p:sldId xmlns:r="http://schemas.openxmlformats.org/officeDocument/2006/relationships" id="261" r:id="R24728dd98b5f41a4"/>
    <p:sldId xmlns:r="http://schemas.openxmlformats.org/officeDocument/2006/relationships" id="262" r:id="R81a0f774e786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a7df9be4648f8" /><Relationship Type="http://schemas.openxmlformats.org/officeDocument/2006/relationships/slide" Target="/ppt/slides/slide1.xml" Id="Rac41b74f802146a6" /><Relationship Type="http://schemas.openxmlformats.org/officeDocument/2006/relationships/slide" Target="/ppt/slides/slide2.xml" Id="R952e7e5ddce44cc4" /><Relationship Type="http://schemas.openxmlformats.org/officeDocument/2006/relationships/slide" Target="/ppt/slides/slide3.xml" Id="R6bd19cefc67d4529" /><Relationship Type="http://schemas.openxmlformats.org/officeDocument/2006/relationships/slide" Target="/ppt/slides/slide4.xml" Id="R85e0142cdca54366" /><Relationship Type="http://schemas.openxmlformats.org/officeDocument/2006/relationships/slide" Target="/ppt/slides/slide5.xml" Id="R4d8bc44c6fa74103" /><Relationship Type="http://schemas.openxmlformats.org/officeDocument/2006/relationships/slide" Target="/ppt/slides/slide6.xml" Id="R24728dd98b5f41a4" /><Relationship Type="http://schemas.openxmlformats.org/officeDocument/2006/relationships/slide" Target="/ppt/slides/slide7.xml" Id="R81a0f774e786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7c5218d36e40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55b52f6774f17" /><Relationship Type="http://schemas.openxmlformats.org/officeDocument/2006/relationships/theme" Target="/ppt/slideMasters/theme/theme1.xml" Id="Ra683c56d184140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555b52f6774f1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8c801a7d3746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a556aec5f4f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ed791146b42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26a0f8c34642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1ee74de9d48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09b21f914d44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eddb55875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Askvikgården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Askvikgården A/S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1 399 794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652 512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509 404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2 202 326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3 322 599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ASKVIK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ASKVIK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ASKVIK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DEINBOLL INGVALDSEN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DEINBOLL INGVALDSEN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5200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21 05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940 292 441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Askvikgården A/S</a:t>
            </a:r>
          </a:p>
        </p:txBody>
      </p:sp>
    </p:spTree>
  </p:cSld>
  <p:clrMapOvr>
    <a:masterClrMapping xmlns:a="http://schemas.openxmlformats.org/drawingml/2006/main"/>
  </p:clrMapOvr>
</p:sld>
</file>