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194fa9d5a084e8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6c3a5b31bd44746"/>
  </p:sldMasterIdLst>
  <p:sldIdLst>
    <p:sldId xmlns:r="http://schemas.openxmlformats.org/officeDocument/2006/relationships" id="256" r:id="R4984ddef393b400c"/>
    <p:sldId xmlns:r="http://schemas.openxmlformats.org/officeDocument/2006/relationships" id="257" r:id="R06a57bae6dbd4315"/>
    <p:sldId xmlns:r="http://schemas.openxmlformats.org/officeDocument/2006/relationships" id="258" r:id="R189c0e1d948d4c5d"/>
    <p:sldId xmlns:r="http://schemas.openxmlformats.org/officeDocument/2006/relationships" id="259" r:id="Rf035366a3ae643b4"/>
    <p:sldId xmlns:r="http://schemas.openxmlformats.org/officeDocument/2006/relationships" id="260" r:id="Re0f7f8dffafa4ef4"/>
    <p:sldId xmlns:r="http://schemas.openxmlformats.org/officeDocument/2006/relationships" id="261" r:id="R7a6fa852ee2540b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6c3a5b31bd44746" /><Relationship Type="http://schemas.openxmlformats.org/officeDocument/2006/relationships/slide" Target="/ppt/slides/slide1.xml" Id="R4984ddef393b400c" /><Relationship Type="http://schemas.openxmlformats.org/officeDocument/2006/relationships/slide" Target="/ppt/slides/slide2.xml" Id="R06a57bae6dbd4315" /><Relationship Type="http://schemas.openxmlformats.org/officeDocument/2006/relationships/slide" Target="/ppt/slides/slide3.xml" Id="R189c0e1d948d4c5d" /><Relationship Type="http://schemas.openxmlformats.org/officeDocument/2006/relationships/slide" Target="/ppt/slides/slide4.xml" Id="Rf035366a3ae643b4" /><Relationship Type="http://schemas.openxmlformats.org/officeDocument/2006/relationships/slide" Target="/ppt/slides/slide5.xml" Id="Re0f7f8dffafa4ef4" /><Relationship Type="http://schemas.openxmlformats.org/officeDocument/2006/relationships/slide" Target="/ppt/slides/slide6.xml" Id="R7a6fa852ee2540b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ca6d708ce74cb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1466b7de7649b8" /><Relationship Type="http://schemas.openxmlformats.org/officeDocument/2006/relationships/theme" Target="/ppt/slideMasters/theme/theme1.xml" Id="R99b58df95c0248a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c1466b7de7649b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91ba27f52c496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e04d5b465743f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d75806cc6d4d0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72af43a03f48d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49a811eafa4f6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e59a1b219f41b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DET NORSKE MISJONSSELSKAP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NORSKE MISJONSSELSKAP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DET NORSKE MISJONSSELSKAP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NORSKE MISJONSSELSKAP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NORSKE MISJONSSELSKAP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NORSKE MISJONSSELSKAP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254 791 694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−1 106 892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2 826 454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411 176 243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451 054 530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NORSKE MISJONSSELSKAP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Misjonsmarka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4024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51 61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post@nms.no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www.nms.no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940 325 501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NORSKE MISJONSSELSKAP</a:t>
            </a:r>
          </a:p>
        </p:txBody>
      </p:sp>
    </p:spTree>
  </p:cSld>
  <p:clrMapOvr>
    <a:masterClrMapping xmlns:a="http://schemas.openxmlformats.org/drawingml/2006/main"/>
  </p:clrMapOvr>
</p:sld>
</file>